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66" r:id="rId6"/>
    <p:sldId id="259" r:id="rId7"/>
    <p:sldId id="260" r:id="rId8"/>
    <p:sldId id="261" r:id="rId9"/>
    <p:sldId id="262" r:id="rId10"/>
    <p:sldId id="264" r:id="rId11"/>
    <p:sldId id="265" r:id="rId12"/>
    <p:sldId id="263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652"/>
    <a:srgbClr val="5173F1"/>
    <a:srgbClr val="AE1612"/>
    <a:srgbClr val="BC4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99E89-286C-424C-AABD-C475F8315CE3}" v="302" dt="2020-07-05T15:09:29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4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ctus Aryo" userId="e8a0fde4ad56d4f9" providerId="LiveId" clId="{4E099E89-286C-424C-AABD-C475F8315CE3}"/>
    <pc:docChg chg="undo custSel addSld modSld sldOrd">
      <pc:chgData name="Benedictus Aryo" userId="e8a0fde4ad56d4f9" providerId="LiveId" clId="{4E099E89-286C-424C-AABD-C475F8315CE3}" dt="2020-07-05T15:09:48.377" v="1348" actId="20577"/>
      <pc:docMkLst>
        <pc:docMk/>
      </pc:docMkLst>
      <pc:sldChg chg="addSp modSp mod">
        <pc:chgData name="Benedictus Aryo" userId="e8a0fde4ad56d4f9" providerId="LiveId" clId="{4E099E89-286C-424C-AABD-C475F8315CE3}" dt="2020-07-05T08:15:00.553" v="530"/>
        <pc:sldMkLst>
          <pc:docMk/>
          <pc:sldMk cId="1658158437" sldId="256"/>
        </pc:sldMkLst>
        <pc:spChg chg="mod">
          <ac:chgData name="Benedictus Aryo" userId="e8a0fde4ad56d4f9" providerId="LiveId" clId="{4E099E89-286C-424C-AABD-C475F8315CE3}" dt="2020-07-05T07:59:12.156" v="60" actId="27636"/>
          <ac:spMkLst>
            <pc:docMk/>
            <pc:sldMk cId="1658158437" sldId="256"/>
            <ac:spMk id="2" creationId="{C317C053-7B3A-4C6D-BAE6-F91A901A6720}"/>
          </ac:spMkLst>
        </pc:spChg>
        <pc:spChg chg="mod">
          <ac:chgData name="Benedictus Aryo" userId="e8a0fde4ad56d4f9" providerId="LiveId" clId="{4E099E89-286C-424C-AABD-C475F8315CE3}" dt="2020-07-05T08:00:43.143" v="237" actId="20577"/>
          <ac:spMkLst>
            <pc:docMk/>
            <pc:sldMk cId="1658158437" sldId="256"/>
            <ac:spMk id="3" creationId="{801B0DCA-8638-4320-A790-8CCABE800346}"/>
          </ac:spMkLst>
        </pc:spChg>
        <pc:spChg chg="add mod">
          <ac:chgData name="Benedictus Aryo" userId="e8a0fde4ad56d4f9" providerId="LiveId" clId="{4E099E89-286C-424C-AABD-C475F8315CE3}" dt="2020-07-05T07:59:02.696" v="57" actId="14100"/>
          <ac:spMkLst>
            <pc:docMk/>
            <pc:sldMk cId="1658158437" sldId="256"/>
            <ac:spMk id="4" creationId="{21854363-5C96-4953-9400-C726C7F160B4}"/>
          </ac:spMkLst>
        </pc:spChg>
        <pc:spChg chg="add mod">
          <ac:chgData name="Benedictus Aryo" userId="e8a0fde4ad56d4f9" providerId="LiveId" clId="{4E099E89-286C-424C-AABD-C475F8315CE3}" dt="2020-07-05T07:59:15.392" v="61" actId="1076"/>
          <ac:spMkLst>
            <pc:docMk/>
            <pc:sldMk cId="1658158437" sldId="256"/>
            <ac:spMk id="5" creationId="{680802B0-78FE-439C-96D0-70D56A4348D9}"/>
          </ac:spMkLst>
        </pc:spChg>
        <pc:spChg chg="add mod">
          <ac:chgData name="Benedictus Aryo" userId="e8a0fde4ad56d4f9" providerId="LiveId" clId="{4E099E89-286C-424C-AABD-C475F8315CE3}" dt="2020-07-05T08:15:00.553" v="530"/>
          <ac:spMkLst>
            <pc:docMk/>
            <pc:sldMk cId="1658158437" sldId="256"/>
            <ac:spMk id="6" creationId="{FB07DE52-F002-4C03-8E79-D8BD70DCE1A7}"/>
          </ac:spMkLst>
        </pc:spChg>
      </pc:sldChg>
      <pc:sldChg chg="addSp modSp new mod">
        <pc:chgData name="Benedictus Aryo" userId="e8a0fde4ad56d4f9" providerId="LiveId" clId="{4E099E89-286C-424C-AABD-C475F8315CE3}" dt="2020-07-05T08:15:02.245" v="531"/>
        <pc:sldMkLst>
          <pc:docMk/>
          <pc:sldMk cId="2959500477" sldId="257"/>
        </pc:sldMkLst>
        <pc:spChg chg="mod">
          <ac:chgData name="Benedictus Aryo" userId="e8a0fde4ad56d4f9" providerId="LiveId" clId="{4E099E89-286C-424C-AABD-C475F8315CE3}" dt="2020-07-05T08:01:07.079" v="244" actId="20577"/>
          <ac:spMkLst>
            <pc:docMk/>
            <pc:sldMk cId="2959500477" sldId="257"/>
            <ac:spMk id="2" creationId="{333B223C-69C2-4EF6-8384-A7C7F7B5553A}"/>
          </ac:spMkLst>
        </pc:spChg>
        <pc:spChg chg="mod">
          <ac:chgData name="Benedictus Aryo" userId="e8a0fde4ad56d4f9" providerId="LiveId" clId="{4E099E89-286C-424C-AABD-C475F8315CE3}" dt="2020-07-05T08:02:13.821" v="389" actId="20577"/>
          <ac:spMkLst>
            <pc:docMk/>
            <pc:sldMk cId="2959500477" sldId="257"/>
            <ac:spMk id="3" creationId="{89B953D1-6116-49C5-8638-9ACE865CEBD9}"/>
          </ac:spMkLst>
        </pc:spChg>
        <pc:spChg chg="add mod">
          <ac:chgData name="Benedictus Aryo" userId="e8a0fde4ad56d4f9" providerId="LiveId" clId="{4E099E89-286C-424C-AABD-C475F8315CE3}" dt="2020-07-05T08:15:02.245" v="531"/>
          <ac:spMkLst>
            <pc:docMk/>
            <pc:sldMk cId="2959500477" sldId="257"/>
            <ac:spMk id="4" creationId="{A9726AF2-6628-431F-B53F-E26F2C24B2BB}"/>
          </ac:spMkLst>
        </pc:spChg>
      </pc:sldChg>
      <pc:sldChg chg="addSp delSp modSp new mod">
        <pc:chgData name="Benedictus Aryo" userId="e8a0fde4ad56d4f9" providerId="LiveId" clId="{4E099E89-286C-424C-AABD-C475F8315CE3}" dt="2020-07-05T08:17:49.937" v="609" actId="20577"/>
        <pc:sldMkLst>
          <pc:docMk/>
          <pc:sldMk cId="2394275070" sldId="258"/>
        </pc:sldMkLst>
        <pc:spChg chg="mod">
          <ac:chgData name="Benedictus Aryo" userId="e8a0fde4ad56d4f9" providerId="LiveId" clId="{4E099E89-286C-424C-AABD-C475F8315CE3}" dt="2020-07-05T08:16:51.394" v="570" actId="14100"/>
          <ac:spMkLst>
            <pc:docMk/>
            <pc:sldMk cId="2394275070" sldId="258"/>
            <ac:spMk id="2" creationId="{16AD557B-5923-490D-8CAA-D00A1AC46751}"/>
          </ac:spMkLst>
        </pc:spChg>
        <pc:spChg chg="del">
          <ac:chgData name="Benedictus Aryo" userId="e8a0fde4ad56d4f9" providerId="LiveId" clId="{4E099E89-286C-424C-AABD-C475F8315CE3}" dt="2020-07-05T08:10:07.968" v="399"/>
          <ac:spMkLst>
            <pc:docMk/>
            <pc:sldMk cId="2394275070" sldId="258"/>
            <ac:spMk id="3" creationId="{A4255C8F-97EB-4B2D-B599-E8F5262C1A8C}"/>
          </ac:spMkLst>
        </pc:spChg>
        <pc:spChg chg="add mod">
          <ac:chgData name="Benedictus Aryo" userId="e8a0fde4ad56d4f9" providerId="LiveId" clId="{4E099E89-286C-424C-AABD-C475F8315CE3}" dt="2020-07-05T08:14:52.927" v="529" actId="14100"/>
          <ac:spMkLst>
            <pc:docMk/>
            <pc:sldMk cId="2394275070" sldId="258"/>
            <ac:spMk id="5" creationId="{3A019023-032F-47D6-9336-F6F28C8D1854}"/>
          </ac:spMkLst>
        </pc:spChg>
        <pc:spChg chg="add mod">
          <ac:chgData name="Benedictus Aryo" userId="e8a0fde4ad56d4f9" providerId="LiveId" clId="{4E099E89-286C-424C-AABD-C475F8315CE3}" dt="2020-07-05T08:17:26.743" v="603" actId="27636"/>
          <ac:spMkLst>
            <pc:docMk/>
            <pc:sldMk cId="2394275070" sldId="258"/>
            <ac:spMk id="7" creationId="{D78888A9-7142-4F7A-9AB8-BEDD8766AC2F}"/>
          </ac:spMkLst>
        </pc:spChg>
        <pc:spChg chg="add mod">
          <ac:chgData name="Benedictus Aryo" userId="e8a0fde4ad56d4f9" providerId="LiveId" clId="{4E099E89-286C-424C-AABD-C475F8315CE3}" dt="2020-07-05T08:17:49.937" v="609" actId="20577"/>
          <ac:spMkLst>
            <pc:docMk/>
            <pc:sldMk cId="2394275070" sldId="258"/>
            <ac:spMk id="8" creationId="{6129C0C1-C532-4376-829B-7D0739639493}"/>
          </ac:spMkLst>
        </pc:spChg>
        <pc:picChg chg="add mod ord modCrop">
          <ac:chgData name="Benedictus Aryo" userId="e8a0fde4ad56d4f9" providerId="LiveId" clId="{4E099E89-286C-424C-AABD-C475F8315CE3}" dt="2020-07-05T08:16:21.877" v="557" actId="1076"/>
          <ac:picMkLst>
            <pc:docMk/>
            <pc:sldMk cId="2394275070" sldId="258"/>
            <ac:picMk id="4" creationId="{C2A76051-943F-4330-909D-3776E69C2FB7}"/>
          </ac:picMkLst>
        </pc:picChg>
        <pc:picChg chg="add mod">
          <ac:chgData name="Benedictus Aryo" userId="e8a0fde4ad56d4f9" providerId="LiveId" clId="{4E099E89-286C-424C-AABD-C475F8315CE3}" dt="2020-07-05T08:16:25.245" v="558" actId="1076"/>
          <ac:picMkLst>
            <pc:docMk/>
            <pc:sldMk cId="2394275070" sldId="258"/>
            <ac:picMk id="1026" creationId="{165771C1-5AF4-4653-8B45-6FD531657D15}"/>
          </ac:picMkLst>
        </pc:picChg>
      </pc:sldChg>
      <pc:sldChg chg="addSp delSp modSp new mod">
        <pc:chgData name="Benedictus Aryo" userId="e8a0fde4ad56d4f9" providerId="LiveId" clId="{4E099E89-286C-424C-AABD-C475F8315CE3}" dt="2020-07-05T11:17:57.252" v="1146" actId="1038"/>
        <pc:sldMkLst>
          <pc:docMk/>
          <pc:sldMk cId="2994591958" sldId="259"/>
        </pc:sldMkLst>
        <pc:spChg chg="mod">
          <ac:chgData name="Benedictus Aryo" userId="e8a0fde4ad56d4f9" providerId="LiveId" clId="{4E099E89-286C-424C-AABD-C475F8315CE3}" dt="2020-07-05T08:49:14.661" v="800" actId="14100"/>
          <ac:spMkLst>
            <pc:docMk/>
            <pc:sldMk cId="2994591958" sldId="259"/>
            <ac:spMk id="2" creationId="{F4244636-CB7A-4951-95D6-EEE060681110}"/>
          </ac:spMkLst>
        </pc:spChg>
        <pc:spChg chg="del">
          <ac:chgData name="Benedictus Aryo" userId="e8a0fde4ad56d4f9" providerId="LiveId" clId="{4E099E89-286C-424C-AABD-C475F8315CE3}" dt="2020-07-05T08:29:53.560" v="659"/>
          <ac:spMkLst>
            <pc:docMk/>
            <pc:sldMk cId="2994591958" sldId="259"/>
            <ac:spMk id="3" creationId="{7667774F-893F-458C-B36B-E60C6B30FB9E}"/>
          </ac:spMkLst>
        </pc:spChg>
        <pc:spChg chg="add del mod">
          <ac:chgData name="Benedictus Aryo" userId="e8a0fde4ad56d4f9" providerId="LiveId" clId="{4E099E89-286C-424C-AABD-C475F8315CE3}" dt="2020-07-05T08:34:09.278" v="703" actId="478"/>
          <ac:spMkLst>
            <pc:docMk/>
            <pc:sldMk cId="2994591958" sldId="259"/>
            <ac:spMk id="4" creationId="{5A5DB641-8D18-4196-817C-BCC742B62FF4}"/>
          </ac:spMkLst>
        </pc:spChg>
        <pc:spChg chg="add del mod">
          <ac:chgData name="Benedictus Aryo" userId="e8a0fde4ad56d4f9" providerId="LiveId" clId="{4E099E89-286C-424C-AABD-C475F8315CE3}" dt="2020-07-05T08:30:53.071" v="664" actId="478"/>
          <ac:spMkLst>
            <pc:docMk/>
            <pc:sldMk cId="2994591958" sldId="259"/>
            <ac:spMk id="5" creationId="{6D26C5F7-8925-4B09-A4BE-36C2B293B5DA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8" creationId="{3B66F1AB-9B7F-4A2D-81C8-9A799EFB7229}"/>
          </ac:spMkLst>
        </pc:spChg>
        <pc:spChg chg="add mod">
          <ac:chgData name="Benedictus Aryo" userId="e8a0fde4ad56d4f9" providerId="LiveId" clId="{4E099E89-286C-424C-AABD-C475F8315CE3}" dt="2020-07-05T08:34:16.941" v="704"/>
          <ac:spMkLst>
            <pc:docMk/>
            <pc:sldMk cId="2994591958" sldId="259"/>
            <ac:spMk id="9" creationId="{607C1D47-B946-48A9-B319-F89FC832B71A}"/>
          </ac:spMkLst>
        </pc:spChg>
        <pc:spChg chg="add mod">
          <ac:chgData name="Benedictus Aryo" userId="e8a0fde4ad56d4f9" providerId="LiveId" clId="{4E099E89-286C-424C-AABD-C475F8315CE3}" dt="2020-07-05T11:17:57.252" v="1146" actId="1038"/>
          <ac:spMkLst>
            <pc:docMk/>
            <pc:sldMk cId="2994591958" sldId="259"/>
            <ac:spMk id="11" creationId="{97E3C365-97FA-4260-8D56-4EB1C44D968D}"/>
          </ac:spMkLst>
        </pc:spChg>
        <pc:spChg chg="add mod">
          <ac:chgData name="Benedictus Aryo" userId="e8a0fde4ad56d4f9" providerId="LiveId" clId="{4E099E89-286C-424C-AABD-C475F8315CE3}" dt="2020-07-05T08:50:51.204" v="868" actId="1076"/>
          <ac:spMkLst>
            <pc:docMk/>
            <pc:sldMk cId="2994591958" sldId="259"/>
            <ac:spMk id="13" creationId="{D773AC88-BFE5-4E02-832B-FA0DCBE429E8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4" creationId="{84882B00-42EA-4A8E-BF9F-B23C72EEE1B6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5" creationId="{E86CE65E-B224-4A97-8338-FE89FA699543}"/>
          </ac:spMkLst>
        </pc:spChg>
        <pc:spChg chg="add mod">
          <ac:chgData name="Benedictus Aryo" userId="e8a0fde4ad56d4f9" providerId="LiveId" clId="{4E099E89-286C-424C-AABD-C475F8315CE3}" dt="2020-07-05T11:15:52.711" v="1132" actId="20577"/>
          <ac:spMkLst>
            <pc:docMk/>
            <pc:sldMk cId="2994591958" sldId="259"/>
            <ac:spMk id="16" creationId="{14001A6B-DF9B-4C0B-91D6-B2CA6F1E7763}"/>
          </ac:spMkLst>
        </pc:sp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3" creationId="{F3B8F84C-B68A-4096-8BDD-430EC348344B}"/>
          </ac:picMkLst>
        </pc:pic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4" creationId="{C0A9E2BA-DDD3-41B8-898B-911239F514BF}"/>
          </ac:picMkLst>
        </pc:picChg>
        <pc:picChg chg="add mod or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6" creationId="{E4980C9E-7A51-4928-9CFF-AE88D5A1FAAA}"/>
          </ac:picMkLst>
        </pc:picChg>
        <pc:picChg chg="add mod">
          <ac:chgData name="Benedictus Aryo" userId="e8a0fde4ad56d4f9" providerId="LiveId" clId="{4E099E89-286C-424C-AABD-C475F8315CE3}" dt="2020-07-05T11:15:34.320" v="1122" actId="1076"/>
          <ac:picMkLst>
            <pc:docMk/>
            <pc:sldMk cId="2994591958" sldId="259"/>
            <ac:picMk id="1026" creationId="{10B4D9DF-99DB-45A6-A81A-913BEFD72A81}"/>
          </ac:picMkLst>
        </pc:picChg>
        <pc:picChg chg="add del mod">
          <ac:chgData name="Benedictus Aryo" userId="e8a0fde4ad56d4f9" providerId="LiveId" clId="{4E099E89-286C-424C-AABD-C475F8315CE3}" dt="2020-07-05T08:30:47.591" v="662" actId="478"/>
          <ac:picMkLst>
            <pc:docMk/>
            <pc:sldMk cId="2994591958" sldId="259"/>
            <ac:picMk id="2050" creationId="{A2923020-C248-4CC1-BC36-BAD56EA814AB}"/>
          </ac:picMkLst>
        </pc:picChg>
        <pc:picChg chg="add del mod">
          <ac:chgData name="Benedictus Aryo" userId="e8a0fde4ad56d4f9" providerId="LiveId" clId="{4E099E89-286C-424C-AABD-C475F8315CE3}" dt="2020-07-05T08:43:04.990" v="737" actId="478"/>
          <ac:picMkLst>
            <pc:docMk/>
            <pc:sldMk cId="2994591958" sldId="259"/>
            <ac:picMk id="2052" creationId="{E38ADE3A-425E-437D-AF31-814E1F38429F}"/>
          </ac:picMkLst>
        </pc:picChg>
        <pc:picChg chg="add mod">
          <ac:chgData name="Benedictus Aryo" userId="e8a0fde4ad56d4f9" providerId="LiveId" clId="{4E099E89-286C-424C-AABD-C475F8315CE3}" dt="2020-07-05T08:50:47.105" v="867" actId="1076"/>
          <ac:picMkLst>
            <pc:docMk/>
            <pc:sldMk cId="2994591958" sldId="259"/>
            <ac:picMk id="2054" creationId="{49950CCF-10CA-4AA5-A50D-A747B750CCB2}"/>
          </ac:picMkLst>
        </pc:picChg>
        <pc:picChg chg="add del mod">
          <ac:chgData name="Benedictus Aryo" userId="e8a0fde4ad56d4f9" providerId="LiveId" clId="{4E099E89-286C-424C-AABD-C475F8315CE3}" dt="2020-07-05T08:44:00.132" v="745" actId="478"/>
          <ac:picMkLst>
            <pc:docMk/>
            <pc:sldMk cId="2994591958" sldId="259"/>
            <ac:picMk id="2056" creationId="{0BDB1D7E-ADFC-42BE-A348-B590A5D25B78}"/>
          </ac:picMkLst>
        </pc:picChg>
        <pc:picChg chg="add mod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2058" creationId="{DDFC5322-688F-4E89-B059-A1B4B9776DFA}"/>
          </ac:picMkLst>
        </pc:picChg>
      </pc:sldChg>
      <pc:sldChg chg="addSp delSp modSp new mod ord">
        <pc:chgData name="Benedictus Aryo" userId="e8a0fde4ad56d4f9" providerId="LiveId" clId="{4E099E89-286C-424C-AABD-C475F8315CE3}" dt="2020-07-05T11:39:15.401" v="1200" actId="1037"/>
        <pc:sldMkLst>
          <pc:docMk/>
          <pc:sldMk cId="3926110612" sldId="260"/>
        </pc:sldMkLst>
        <pc:spChg chg="mod">
          <ac:chgData name="Benedictus Aryo" userId="e8a0fde4ad56d4f9" providerId="LiveId" clId="{4E099E89-286C-424C-AABD-C475F8315CE3}" dt="2020-07-05T11:39:15.401" v="1200" actId="1037"/>
          <ac:spMkLst>
            <pc:docMk/>
            <pc:sldMk cId="3926110612" sldId="260"/>
            <ac:spMk id="2" creationId="{AC561766-7C60-4B05-A3AA-27D2471496D8}"/>
          </ac:spMkLst>
        </pc:spChg>
        <pc:spChg chg="del">
          <ac:chgData name="Benedictus Aryo" userId="e8a0fde4ad56d4f9" providerId="LiveId" clId="{4E099E89-286C-424C-AABD-C475F8315CE3}" dt="2020-07-05T11:07:19.028" v="1093" actId="478"/>
          <ac:spMkLst>
            <pc:docMk/>
            <pc:sldMk cId="3926110612" sldId="260"/>
            <ac:spMk id="3" creationId="{31ABB6EB-231D-4D7B-8B8E-2C0BA9A91A26}"/>
          </ac:spMkLst>
        </pc:spChg>
        <pc:spChg chg="add mod">
          <ac:chgData name="Benedictus Aryo" userId="e8a0fde4ad56d4f9" providerId="LiveId" clId="{4E099E89-286C-424C-AABD-C475F8315CE3}" dt="2020-07-05T11:31:50.654" v="1178"/>
          <ac:spMkLst>
            <pc:docMk/>
            <pc:sldMk cId="3926110612" sldId="260"/>
            <ac:spMk id="5" creationId="{10FEF779-24DC-4A72-8D1D-63E590EB4D1B}"/>
          </ac:spMkLst>
        </pc:spChg>
        <pc:picChg chg="add mod modCrop">
          <ac:chgData name="Benedictus Aryo" userId="e8a0fde4ad56d4f9" providerId="LiveId" clId="{4E099E89-286C-424C-AABD-C475F8315CE3}" dt="2020-07-05T11:32:17.368" v="1180" actId="732"/>
          <ac:picMkLst>
            <pc:docMk/>
            <pc:sldMk cId="3926110612" sldId="260"/>
            <ac:picMk id="4" creationId="{BFBE89E6-AB04-4880-8EDF-74920B284BC8}"/>
          </ac:picMkLst>
        </pc:picChg>
      </pc:sldChg>
      <pc:sldChg chg="addSp delSp modSp new mod">
        <pc:chgData name="Benedictus Aryo" userId="e8a0fde4ad56d4f9" providerId="LiveId" clId="{4E099E89-286C-424C-AABD-C475F8315CE3}" dt="2020-07-05T11:31:39.932" v="1177" actId="1076"/>
        <pc:sldMkLst>
          <pc:docMk/>
          <pc:sldMk cId="429986634" sldId="261"/>
        </pc:sldMkLst>
        <pc:spChg chg="mod">
          <ac:chgData name="Benedictus Aryo" userId="e8a0fde4ad56d4f9" providerId="LiveId" clId="{4E099E89-286C-424C-AABD-C475F8315CE3}" dt="2020-07-05T11:31:39.932" v="1177" actId="1076"/>
          <ac:spMkLst>
            <pc:docMk/>
            <pc:sldMk cId="429986634" sldId="261"/>
            <ac:spMk id="2" creationId="{D86997A7-59FA-4A6C-A64B-E30678E0FD10}"/>
          </ac:spMkLst>
        </pc:spChg>
        <pc:spChg chg="del">
          <ac:chgData name="Benedictus Aryo" userId="e8a0fde4ad56d4f9" providerId="LiveId" clId="{4E099E89-286C-424C-AABD-C475F8315CE3}" dt="2020-07-05T11:30:08.065" v="1148"/>
          <ac:spMkLst>
            <pc:docMk/>
            <pc:sldMk cId="429986634" sldId="261"/>
            <ac:spMk id="3" creationId="{4780E90D-675C-4649-95AC-B7552269BA6C}"/>
          </ac:spMkLst>
        </pc:spChg>
        <pc:spChg chg="add mod">
          <ac:chgData name="Benedictus Aryo" userId="e8a0fde4ad56d4f9" providerId="LiveId" clId="{4E099E89-286C-424C-AABD-C475F8315CE3}" dt="2020-07-05T11:30:14.635" v="1149"/>
          <ac:spMkLst>
            <pc:docMk/>
            <pc:sldMk cId="429986634" sldId="261"/>
            <ac:spMk id="5" creationId="{614137D5-35B2-4729-BEF1-FA0B9A2B9378}"/>
          </ac:spMkLst>
        </pc:spChg>
        <pc:picChg chg="add mod">
          <ac:chgData name="Benedictus Aryo" userId="e8a0fde4ad56d4f9" providerId="LiveId" clId="{4E099E89-286C-424C-AABD-C475F8315CE3}" dt="2020-07-05T11:30:32.572" v="1160" actId="1036"/>
          <ac:picMkLst>
            <pc:docMk/>
            <pc:sldMk cId="429986634" sldId="261"/>
            <ac:picMk id="2050" creationId="{D4B2BE59-D332-4C04-951E-9E2EBE509BC8}"/>
          </ac:picMkLst>
        </pc:picChg>
      </pc:sldChg>
      <pc:sldChg chg="addSp delSp modSp new mod">
        <pc:chgData name="Benedictus Aryo" userId="e8a0fde4ad56d4f9" providerId="LiveId" clId="{4E099E89-286C-424C-AABD-C475F8315CE3}" dt="2020-07-05T13:39:17.153" v="1248" actId="1037"/>
        <pc:sldMkLst>
          <pc:docMk/>
          <pc:sldMk cId="4190605816" sldId="262"/>
        </pc:sldMkLst>
        <pc:spChg chg="mod">
          <ac:chgData name="Benedictus Aryo" userId="e8a0fde4ad56d4f9" providerId="LiveId" clId="{4E099E89-286C-424C-AABD-C475F8315CE3}" dt="2020-07-05T13:38:58.090" v="1244" actId="1076"/>
          <ac:spMkLst>
            <pc:docMk/>
            <pc:sldMk cId="4190605816" sldId="262"/>
            <ac:spMk id="2" creationId="{566BB821-DC77-4C78-B3CB-55E3B243D090}"/>
          </ac:spMkLst>
        </pc:spChg>
        <pc:spChg chg="del">
          <ac:chgData name="Benedictus Aryo" userId="e8a0fde4ad56d4f9" providerId="LiveId" clId="{4E099E89-286C-424C-AABD-C475F8315CE3}" dt="2020-07-05T13:36:42.269" v="1201"/>
          <ac:spMkLst>
            <pc:docMk/>
            <pc:sldMk cId="4190605816" sldId="262"/>
            <ac:spMk id="3" creationId="{D425DF31-3CE0-4ED1-A080-6B078A790E54}"/>
          </ac:spMkLst>
        </pc:spChg>
        <pc:spChg chg="add mod">
          <ac:chgData name="Benedictus Aryo" userId="e8a0fde4ad56d4f9" providerId="LiveId" clId="{4E099E89-286C-424C-AABD-C475F8315CE3}" dt="2020-07-05T11:39:08.560" v="1184"/>
          <ac:spMkLst>
            <pc:docMk/>
            <pc:sldMk cId="4190605816" sldId="262"/>
            <ac:spMk id="4" creationId="{22E823A3-9C66-45C3-A918-86E93DE7E0FB}"/>
          </ac:spMkLst>
        </pc:spChg>
        <pc:picChg chg="add mod">
          <ac:chgData name="Benedictus Aryo" userId="e8a0fde4ad56d4f9" providerId="LiveId" clId="{4E099E89-286C-424C-AABD-C475F8315CE3}" dt="2020-07-05T13:39:17.153" v="1248" actId="1037"/>
          <ac:picMkLst>
            <pc:docMk/>
            <pc:sldMk cId="4190605816" sldId="262"/>
            <ac:picMk id="5" creationId="{5D0B4549-8EB7-489F-A713-AFC5FD0E751E}"/>
          </ac:picMkLst>
        </pc:picChg>
      </pc:sldChg>
      <pc:sldChg chg="addSp delSp modSp new mod">
        <pc:chgData name="Benedictus Aryo" userId="e8a0fde4ad56d4f9" providerId="LiveId" clId="{4E099E89-286C-424C-AABD-C475F8315CE3}" dt="2020-07-05T14:59:28.262" v="1317" actId="1076"/>
        <pc:sldMkLst>
          <pc:docMk/>
          <pc:sldMk cId="206008342" sldId="263"/>
        </pc:sldMkLst>
        <pc:spChg chg="mod">
          <ac:chgData name="Benedictus Aryo" userId="e8a0fde4ad56d4f9" providerId="LiveId" clId="{4E099E89-286C-424C-AABD-C475F8315CE3}" dt="2020-07-05T14:19:43.757" v="1309" actId="1076"/>
          <ac:spMkLst>
            <pc:docMk/>
            <pc:sldMk cId="206008342" sldId="263"/>
            <ac:spMk id="2" creationId="{D288BB97-56F8-436F-9520-C8F6328DCD43}"/>
          </ac:spMkLst>
        </pc:spChg>
        <pc:spChg chg="del">
          <ac:chgData name="Benedictus Aryo" userId="e8a0fde4ad56d4f9" providerId="LiveId" clId="{4E099E89-286C-424C-AABD-C475F8315CE3}" dt="2020-07-05T14:02:05.622" v="1251"/>
          <ac:spMkLst>
            <pc:docMk/>
            <pc:sldMk cId="206008342" sldId="263"/>
            <ac:spMk id="3" creationId="{A89E3E9F-3E4E-4AED-ABFD-AC7DC993A8DA}"/>
          </ac:spMkLst>
        </pc:spChg>
        <pc:spChg chg="add mod">
          <ac:chgData name="Benedictus Aryo" userId="e8a0fde4ad56d4f9" providerId="LiveId" clId="{4E099E89-286C-424C-AABD-C475F8315CE3}" dt="2020-07-05T13:39:56.956" v="1250"/>
          <ac:spMkLst>
            <pc:docMk/>
            <pc:sldMk cId="206008342" sldId="263"/>
            <ac:spMk id="4" creationId="{7E11D813-A86F-4088-84F1-93563A95AE29}"/>
          </ac:spMkLst>
        </pc:spChg>
        <pc:picChg chg="add mod">
          <ac:chgData name="Benedictus Aryo" userId="e8a0fde4ad56d4f9" providerId="LiveId" clId="{4E099E89-286C-424C-AABD-C475F8315CE3}" dt="2020-07-05T14:59:28.262" v="1317" actId="1076"/>
          <ac:picMkLst>
            <pc:docMk/>
            <pc:sldMk cId="206008342" sldId="263"/>
            <ac:picMk id="5" creationId="{D0C97A34-2FF9-4420-8337-5221A2DD6E4E}"/>
          </ac:picMkLst>
        </pc:picChg>
      </pc:sldChg>
      <pc:sldChg chg="addSp delSp modSp new mod">
        <pc:chgData name="Benedictus Aryo" userId="e8a0fde4ad56d4f9" providerId="LiveId" clId="{4E099E89-286C-424C-AABD-C475F8315CE3}" dt="2020-07-05T14:18:30.483" v="1289" actId="14100"/>
        <pc:sldMkLst>
          <pc:docMk/>
          <pc:sldMk cId="3351255032" sldId="264"/>
        </pc:sldMkLst>
        <pc:spChg chg="mod">
          <ac:chgData name="Benedictus Aryo" userId="e8a0fde4ad56d4f9" providerId="LiveId" clId="{4E099E89-286C-424C-AABD-C475F8315CE3}" dt="2020-07-05T14:16:20.959" v="1284" actId="14100"/>
          <ac:spMkLst>
            <pc:docMk/>
            <pc:sldMk cId="3351255032" sldId="264"/>
            <ac:spMk id="2" creationId="{B4117108-1947-41F0-B1F8-768FD601953E}"/>
          </ac:spMkLst>
        </pc:spChg>
        <pc:spChg chg="del">
          <ac:chgData name="Benedictus Aryo" userId="e8a0fde4ad56d4f9" providerId="LiveId" clId="{4E099E89-286C-424C-AABD-C475F8315CE3}" dt="2020-07-05T14:07:32.842" v="1262"/>
          <ac:spMkLst>
            <pc:docMk/>
            <pc:sldMk cId="3351255032" sldId="264"/>
            <ac:spMk id="3" creationId="{635932A8-9868-4109-886E-3A48CF88A434}"/>
          </ac:spMkLst>
        </pc:spChg>
        <pc:spChg chg="add mod">
          <ac:chgData name="Benedictus Aryo" userId="e8a0fde4ad56d4f9" providerId="LiveId" clId="{4E099E89-286C-424C-AABD-C475F8315CE3}" dt="2020-07-05T14:17:24.778" v="1287" actId="14100"/>
          <ac:spMkLst>
            <pc:docMk/>
            <pc:sldMk cId="3351255032" sldId="264"/>
            <ac:spMk id="6" creationId="{FC881DDA-1B68-40B3-A416-2BDCD5CAEE76}"/>
          </ac:spMkLst>
        </pc:spChg>
        <pc:picChg chg="add mod">
          <ac:chgData name="Benedictus Aryo" userId="e8a0fde4ad56d4f9" providerId="LiveId" clId="{4E099E89-286C-424C-AABD-C475F8315CE3}" dt="2020-07-05T14:18:30.483" v="1289" actId="14100"/>
          <ac:picMkLst>
            <pc:docMk/>
            <pc:sldMk cId="3351255032" sldId="264"/>
            <ac:picMk id="4" creationId="{3AC666F7-0ABF-4579-B4FC-728751DBB8E2}"/>
          </ac:picMkLst>
        </pc:picChg>
      </pc:sldChg>
      <pc:sldChg chg="addSp delSp modSp new mod">
        <pc:chgData name="Benedictus Aryo" userId="e8a0fde4ad56d4f9" providerId="LiveId" clId="{4E099E89-286C-424C-AABD-C475F8315CE3}" dt="2020-07-05T15:09:48.377" v="1348" actId="20577"/>
        <pc:sldMkLst>
          <pc:docMk/>
          <pc:sldMk cId="2010109178" sldId="265"/>
        </pc:sldMkLst>
        <pc:spChg chg="mod">
          <ac:chgData name="Benedictus Aryo" userId="e8a0fde4ad56d4f9" providerId="LiveId" clId="{4E099E89-286C-424C-AABD-C475F8315CE3}" dt="2020-07-05T15:09:48.377" v="1348" actId="20577"/>
          <ac:spMkLst>
            <pc:docMk/>
            <pc:sldMk cId="2010109178" sldId="265"/>
            <ac:spMk id="2" creationId="{7131A9AC-F066-44EC-86E7-E25D5784570B}"/>
          </ac:spMkLst>
        </pc:spChg>
        <pc:spChg chg="del">
          <ac:chgData name="Benedictus Aryo" userId="e8a0fde4ad56d4f9" providerId="LiveId" clId="{4E099E89-286C-424C-AABD-C475F8315CE3}" dt="2020-07-05T14:58:42.294" v="1312"/>
          <ac:spMkLst>
            <pc:docMk/>
            <pc:sldMk cId="2010109178" sldId="265"/>
            <ac:spMk id="3" creationId="{01F9E2F3-7402-4282-8A05-6B30519BC3CC}"/>
          </ac:spMkLst>
        </pc:spChg>
        <pc:spChg chg="add mod">
          <ac:chgData name="Benedictus Aryo" userId="e8a0fde4ad56d4f9" providerId="LiveId" clId="{4E099E89-286C-424C-AABD-C475F8315CE3}" dt="2020-07-05T14:19:57.182" v="1311"/>
          <ac:spMkLst>
            <pc:docMk/>
            <pc:sldMk cId="2010109178" sldId="265"/>
            <ac:spMk id="4" creationId="{0908FB43-4A2F-470F-913F-45BF9C1E4B00}"/>
          </ac:spMkLst>
        </pc:spChg>
        <pc:spChg chg="add del mod">
          <ac:chgData name="Benedictus Aryo" userId="e8a0fde4ad56d4f9" providerId="LiveId" clId="{4E099E89-286C-424C-AABD-C475F8315CE3}" dt="2020-07-05T15:09:21.575" v="1318"/>
          <ac:spMkLst>
            <pc:docMk/>
            <pc:sldMk cId="2010109178" sldId="265"/>
            <ac:spMk id="7" creationId="{ABBE6993-9098-47CC-8A0B-EF65C7459392}"/>
          </ac:spMkLst>
        </pc:spChg>
        <pc:spChg chg="add del mod">
          <ac:chgData name="Benedictus Aryo" userId="e8a0fde4ad56d4f9" providerId="LiveId" clId="{4E099E89-286C-424C-AABD-C475F8315CE3}" dt="2020-07-05T15:09:27.880" v="1320" actId="478"/>
          <ac:spMkLst>
            <pc:docMk/>
            <pc:sldMk cId="2010109178" sldId="265"/>
            <ac:spMk id="10" creationId="{1B9D5FA3-B628-43A8-9E17-AF290884075F}"/>
          </ac:spMkLst>
        </pc:spChg>
        <pc:picChg chg="add del mod">
          <ac:chgData name="Benedictus Aryo" userId="e8a0fde4ad56d4f9" providerId="LiveId" clId="{4E099E89-286C-424C-AABD-C475F8315CE3}" dt="2020-07-05T14:58:49.209" v="1315" actId="478"/>
          <ac:picMkLst>
            <pc:docMk/>
            <pc:sldMk cId="2010109178" sldId="265"/>
            <ac:picMk id="5" creationId="{7283CF42-FC6A-483D-A2A1-636E8A15B992}"/>
          </ac:picMkLst>
        </pc:picChg>
        <pc:picChg chg="add del mod">
          <ac:chgData name="Benedictus Aryo" userId="e8a0fde4ad56d4f9" providerId="LiveId" clId="{4E099E89-286C-424C-AABD-C475F8315CE3}" dt="2020-07-05T15:09:25.077" v="1319" actId="478"/>
          <ac:picMkLst>
            <pc:docMk/>
            <pc:sldMk cId="2010109178" sldId="265"/>
            <ac:picMk id="8" creationId="{495068DF-9C38-45F2-B1B4-314BE34CF299}"/>
          </ac:picMkLst>
        </pc:picChg>
        <pc:picChg chg="add mod">
          <ac:chgData name="Benedictus Aryo" userId="e8a0fde4ad56d4f9" providerId="LiveId" clId="{4E099E89-286C-424C-AABD-C475F8315CE3}" dt="2020-07-05T15:09:32.806" v="1322" actId="1076"/>
          <ac:picMkLst>
            <pc:docMk/>
            <pc:sldMk cId="2010109178" sldId="265"/>
            <ac:picMk id="11" creationId="{D6EB4FE5-103A-4698-A6C4-6AB73E690EA8}"/>
          </ac:picMkLst>
        </pc:picChg>
      </pc:sldChg>
    </pc:docChg>
  </pc:docChgLst>
  <pc:docChgLst>
    <pc:chgData name="Benedictus Kumoro" userId="ddfcbb0e-f7c7-4d1c-b0aa-eeb11762f4ab" providerId="ADAL" clId="{FDD0C74A-4361-40DB-8E83-56FA10B2EC5B}"/>
    <pc:docChg chg="custSel addSld modSld sldOrd">
      <pc:chgData name="Benedictus Kumoro" userId="ddfcbb0e-f7c7-4d1c-b0aa-eeb11762f4ab" providerId="ADAL" clId="{FDD0C74A-4361-40DB-8E83-56FA10B2EC5B}" dt="2020-07-07T03:22:43.647" v="434" actId="20577"/>
      <pc:docMkLst>
        <pc:docMk/>
      </pc:docMkLst>
      <pc:sldChg chg="addSp modSp ord">
        <pc:chgData name="Benedictus Kumoro" userId="ddfcbb0e-f7c7-4d1c-b0aa-eeb11762f4ab" providerId="ADAL" clId="{FDD0C74A-4361-40DB-8E83-56FA10B2EC5B}" dt="2020-07-07T03:18:59.950" v="426" actId="1036"/>
        <pc:sldMkLst>
          <pc:docMk/>
          <pc:sldMk cId="1359428119" sldId="267"/>
        </pc:sldMkLst>
        <pc:spChg chg="mod">
          <ac:chgData name="Benedictus Kumoro" userId="ddfcbb0e-f7c7-4d1c-b0aa-eeb11762f4ab" providerId="ADAL" clId="{FDD0C74A-4361-40DB-8E83-56FA10B2EC5B}" dt="2020-07-07T02:14:04.622" v="49" actId="1076"/>
          <ac:spMkLst>
            <pc:docMk/>
            <pc:sldMk cId="1359428119" sldId="267"/>
            <ac:spMk id="2" creationId="{19F70E5B-4E66-4C6B-844F-1F53FEC6A5D0}"/>
          </ac:spMkLst>
        </pc:spChg>
        <pc:spChg chg="add mod">
          <ac:chgData name="Benedictus Kumoro" userId="ddfcbb0e-f7c7-4d1c-b0aa-eeb11762f4ab" providerId="ADAL" clId="{FDD0C74A-4361-40DB-8E83-56FA10B2EC5B}" dt="2020-07-07T03:18:47.441" v="420" actId="1076"/>
          <ac:spMkLst>
            <pc:docMk/>
            <pc:sldMk cId="1359428119" sldId="267"/>
            <ac:spMk id="3" creationId="{BB68611E-7620-4769-9609-A84EE83CEE0C}"/>
          </ac:spMkLst>
        </pc:spChg>
        <pc:picChg chg="mod">
          <ac:chgData name="Benedictus Kumoro" userId="ddfcbb0e-f7c7-4d1c-b0aa-eeb11762f4ab" providerId="ADAL" clId="{FDD0C74A-4361-40DB-8E83-56FA10B2EC5B}" dt="2020-07-07T03:18:59.950" v="426" actId="1036"/>
          <ac:picMkLst>
            <pc:docMk/>
            <pc:sldMk cId="1359428119" sldId="267"/>
            <ac:picMk id="6" creationId="{4450D6E0-9B1D-45EB-BF8B-41A02722EBB2}"/>
          </ac:picMkLst>
        </pc:picChg>
        <pc:picChg chg="mod">
          <ac:chgData name="Benedictus Kumoro" userId="ddfcbb0e-f7c7-4d1c-b0aa-eeb11762f4ab" providerId="ADAL" clId="{FDD0C74A-4361-40DB-8E83-56FA10B2EC5B}" dt="2020-07-07T02:14:15.764" v="51" actId="1076"/>
          <ac:picMkLst>
            <pc:docMk/>
            <pc:sldMk cId="1359428119" sldId="267"/>
            <ac:picMk id="8" creationId="{1B8D3B0F-5228-474A-86A2-A28EAB297CE3}"/>
          </ac:picMkLst>
        </pc:picChg>
      </pc:sldChg>
      <pc:sldChg chg="addSp delSp modSp new add">
        <pc:chgData name="Benedictus Kumoro" userId="ddfcbb0e-f7c7-4d1c-b0aa-eeb11762f4ab" providerId="ADAL" clId="{FDD0C74A-4361-40DB-8E83-56FA10B2EC5B}" dt="2020-07-07T03:22:43.647" v="434" actId="20577"/>
        <pc:sldMkLst>
          <pc:docMk/>
          <pc:sldMk cId="2793430974" sldId="268"/>
        </pc:sldMkLst>
        <pc:spChg chg="mod">
          <ac:chgData name="Benedictus Kumoro" userId="ddfcbb0e-f7c7-4d1c-b0aa-eeb11762f4ab" providerId="ADAL" clId="{FDD0C74A-4361-40DB-8E83-56FA10B2EC5B}" dt="2020-07-07T03:14:17.285" v="340" actId="1076"/>
          <ac:spMkLst>
            <pc:docMk/>
            <pc:sldMk cId="2793430974" sldId="268"/>
            <ac:spMk id="2" creationId="{6610C24D-B1A2-4A09-8FD3-B4512596B086}"/>
          </ac:spMkLst>
        </pc:spChg>
        <pc:spChg chg="del">
          <ac:chgData name="Benedictus Kumoro" userId="ddfcbb0e-f7c7-4d1c-b0aa-eeb11762f4ab" providerId="ADAL" clId="{FDD0C74A-4361-40DB-8E83-56FA10B2EC5B}" dt="2020-07-07T02:33:40.135" v="77"/>
          <ac:spMkLst>
            <pc:docMk/>
            <pc:sldMk cId="2793430974" sldId="268"/>
            <ac:spMk id="3" creationId="{2B3E065A-4B23-47C1-9333-E06621D2F856}"/>
          </ac:spMkLst>
        </pc:spChg>
        <pc:spChg chg="add">
          <ac:chgData name="Benedictus Kumoro" userId="ddfcbb0e-f7c7-4d1c-b0aa-eeb11762f4ab" providerId="ADAL" clId="{FDD0C74A-4361-40DB-8E83-56FA10B2EC5B}" dt="2020-07-07T02:09:47.785" v="45"/>
          <ac:spMkLst>
            <pc:docMk/>
            <pc:sldMk cId="2793430974" sldId="268"/>
            <ac:spMk id="4" creationId="{896AB1C3-BF87-4E9A-AB8A-B6C2E844AE4B}"/>
          </ac:spMkLst>
        </pc:spChg>
        <pc:spChg chg="add mod">
          <ac:chgData name="Benedictus Kumoro" userId="ddfcbb0e-f7c7-4d1c-b0aa-eeb11762f4ab" providerId="ADAL" clId="{FDD0C74A-4361-40DB-8E83-56FA10B2EC5B}" dt="2020-07-07T03:17:29.210" v="393" actId="113"/>
          <ac:spMkLst>
            <pc:docMk/>
            <pc:sldMk cId="2793430974" sldId="268"/>
            <ac:spMk id="5" creationId="{78702309-E3D9-4820-9916-ECF7660FC727}"/>
          </ac:spMkLst>
        </pc:spChg>
        <pc:spChg chg="add mod">
          <ac:chgData name="Benedictus Kumoro" userId="ddfcbb0e-f7c7-4d1c-b0aa-eeb11762f4ab" providerId="ADAL" clId="{FDD0C74A-4361-40DB-8E83-56FA10B2EC5B}" dt="2020-07-07T03:22:43.647" v="434" actId="20577"/>
          <ac:spMkLst>
            <pc:docMk/>
            <pc:sldMk cId="2793430974" sldId="268"/>
            <ac:spMk id="6" creationId="{E7D55EBF-7B51-45F9-8B3D-51CA5BA976C8}"/>
          </ac:spMkLst>
        </pc:spChg>
        <pc:spChg chg="add mod">
          <ac:chgData name="Benedictus Kumoro" userId="ddfcbb0e-f7c7-4d1c-b0aa-eeb11762f4ab" providerId="ADAL" clId="{FDD0C74A-4361-40DB-8E83-56FA10B2EC5B}" dt="2020-07-07T03:16:29.447" v="372" actId="14100"/>
          <ac:spMkLst>
            <pc:docMk/>
            <pc:sldMk cId="2793430974" sldId="268"/>
            <ac:spMk id="7" creationId="{9AD48323-7F00-46F9-9CC2-C22B1695E397}"/>
          </ac:spMkLst>
        </pc:spChg>
        <pc:spChg chg="add mod">
          <ac:chgData name="Benedictus Kumoro" userId="ddfcbb0e-f7c7-4d1c-b0aa-eeb11762f4ab" providerId="ADAL" clId="{FDD0C74A-4361-40DB-8E83-56FA10B2EC5B}" dt="2020-07-07T03:17:58.650" v="414" actId="14100"/>
          <ac:spMkLst>
            <pc:docMk/>
            <pc:sldMk cId="2793430974" sldId="268"/>
            <ac:spMk id="8" creationId="{6FF82CAF-143B-4384-A794-30814083C5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B7D45-C641-4455-A952-9530BB4D94A8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EA4F6-AA96-4831-A94A-171CD54A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5B12-7EAB-4B1F-A67E-F08E553D5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63EA-B143-46B2-A98B-BDD7E6296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FEAB-9FCD-4229-95C9-80A6BE70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D22A-95FB-4CB6-9AEB-23AE87D2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D0E4-ED1A-4879-A714-FE0224B6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9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00ED-4E73-4C89-A3B6-2258A646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8B348-4D4B-4189-9EF3-BEADAC1F7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D0D9-AC2D-42E8-A984-A33144AD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ADD4F-920E-488E-9DC1-79C5FEB8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9B4F-62DB-4587-A40F-50E824E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A593D-0F36-408A-B430-CABBF2F01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013B3-D6BC-4F09-94CC-67DC493A7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6E04-D3EB-430B-8CD1-B62E964F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08A6-CA65-42FC-93EE-3E35D6F9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13A4-4E58-4954-84EB-689E2C3A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3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48D4-5C0A-4A1A-9836-0C267941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6ACB-F1CD-473E-ACEE-F64A1F65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95CD6-C9C5-404F-9E59-748C10F2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72F6F-92B3-4F86-A6A5-85FD626C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3FDF-1FC2-431D-B075-28D5B307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169A-A700-4974-9E50-57D227FF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FB36-288F-44B2-B970-4CF5E22F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3D2E-7923-461D-9D40-0ECFB32B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FB6DD-9DD0-49F6-9534-86FBB45B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3313-637F-4F5A-BB58-7794079E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5B0-970D-4FD5-9070-236B68CD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55EF-071E-4533-802B-16A1F8A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FC51B-5CA2-4680-BEFF-7E3B60D32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95595-975C-4616-8998-8C6E5B8F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F7816-883C-4918-A673-90D650D5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1A4CC-C6ED-4988-ACD6-C67B2EAD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7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C564-B051-45EA-89DE-F2517126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D9194-60A9-4FD4-9C05-4D0BB107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6575-2C55-48CE-B30D-FCE4D6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4C483-5CEA-4B9C-BDB6-BF60AF48E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357B-5564-4342-A64C-A879ADA5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6DEF9-9C2F-431F-9E08-1000ADA5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5E142-6358-4982-B2D1-51274BF3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6BB25-EA6D-4E7A-A2D9-F9DF586A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AAB5-791D-482D-91E1-A29293F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30D3F-E837-4827-BCB4-5D7DDE9B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07026-C6BC-42C8-9E37-AEE4F219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A45D1-3450-4FFA-A25B-8BC33920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23B45-254A-4B35-B3F0-717616B7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3AB59-D2AE-4956-82EB-10100CF5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AD56A-A085-4909-A50B-E0027260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F084-B5F0-4F51-91CF-A8C33694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AFBB-DE67-4AA8-8F6E-B8AA52BB7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70DFC-651D-47CC-9AF5-8C700FAAC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5F3FD-F76D-4463-A2FA-3213D17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EDD34-817F-441C-90E5-F5B5ABD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9F75-D691-48F7-BE95-2B325C81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9E46-7467-40BF-B092-C3D2CF66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A74B9-3038-43F1-8408-A27C971E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E0D8C-505E-49AF-B0F1-9027A8D9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73C8-2A52-4F12-B787-8AE3F6B2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589C-E145-4178-9875-7F2EF96F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C1449-D2D5-4BE3-B49B-9AEF3172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41A4A-1F4E-418D-9430-7481270A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ADABC-F692-4DE5-A090-1B3C8DDF7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21E3F-9C26-4F51-B204-A4F460206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9840-9A2F-4399-A24B-3B95F8455F2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89E0B-36AD-4BA2-BCE4-7E12E3D2B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F54B3-2A18-400E-A0CE-321BF37BE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hyperlink" Target="https://pytorch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cebookresearch/maskrcnn-benchmark/" TargetMode="External"/><Relationship Id="rId5" Type="http://schemas.openxmlformats.org/officeDocument/2006/relationships/hyperlink" Target="https://github.com/facebookresearch/Detectron/" TargetMode="Externa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C053-7B3A-4C6D-BAE6-F91A901A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959613"/>
            <a:ext cx="3743325" cy="624244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5173F1"/>
                </a:solidFill>
                <a:latin typeface="Metropolis" panose="00000500000000000000" pitchFamily="50" charset="0"/>
              </a:rPr>
              <a:t>Sharing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B0DCA-8638-4320-A790-8CCABE800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295774"/>
            <a:ext cx="8677275" cy="111442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Metropolis Light" panose="00000500000000000000" pitchFamily="50" charset="0"/>
              </a:rPr>
              <a:t>We will learn together about some of computer vision problems, and will try Mask R-CNN architecture to solve the instance segmentation problems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854363-5C96-4953-9400-C726C7F160B4}"/>
              </a:ext>
            </a:extLst>
          </p:cNvPr>
          <p:cNvSpPr txBox="1">
            <a:spLocks/>
          </p:cNvSpPr>
          <p:nvPr/>
        </p:nvSpPr>
        <p:spPr>
          <a:xfrm>
            <a:off x="990600" y="5869079"/>
            <a:ext cx="2525730" cy="376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Metropolis Medium" panose="00000600000000000000" pitchFamily="50" charset="0"/>
              </a:rPr>
              <a:t>Benedict Aryo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AE7A8E-9207-4DF8-8052-4B0B29C3E962}"/>
              </a:ext>
            </a:extLst>
          </p:cNvPr>
          <p:cNvGrpSpPr/>
          <p:nvPr/>
        </p:nvGrpSpPr>
        <p:grpSpPr>
          <a:xfrm>
            <a:off x="990600" y="1647121"/>
            <a:ext cx="8677275" cy="1746670"/>
            <a:chOff x="990600" y="2580571"/>
            <a:chExt cx="8677275" cy="174667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80802B0-78FE-439C-96D0-70D56A4348D9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2580571"/>
              <a:ext cx="8677275" cy="1420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1200"/>
                </a:spcBef>
              </a:pPr>
              <a:r>
                <a:rPr lang="en-US" sz="6000" dirty="0">
                  <a:solidFill>
                    <a:schemeClr val="bg2">
                      <a:lumMod val="25000"/>
                    </a:schemeClr>
                  </a:solidFill>
                  <a:latin typeface="Metropolis Black" panose="00000A00000000000000" pitchFamily="50" charset="0"/>
                </a:rPr>
                <a:t>Mask R-CNN</a:t>
              </a:r>
              <a:r>
                <a:rPr lang="en-US" sz="4800" dirty="0">
                  <a:solidFill>
                    <a:schemeClr val="bg2">
                      <a:lumMod val="25000"/>
                    </a:schemeClr>
                  </a:solidFill>
                  <a:latin typeface="Metropolis Black" panose="00000A00000000000000" pitchFamily="50" charset="0"/>
                </a:rPr>
                <a:t> </a:t>
              </a:r>
              <a:r>
                <a:rPr lang="en-US" sz="4400" dirty="0">
                  <a:solidFill>
                    <a:schemeClr val="bg2">
                      <a:lumMod val="25000"/>
                    </a:schemeClr>
                  </a:solidFill>
                  <a:latin typeface="Metropolis Black" panose="00000A00000000000000" pitchFamily="50" charset="0"/>
                </a:rPr>
                <a:t>using</a:t>
              </a:r>
            </a:p>
          </p:txBody>
        </p:sp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818BEDEA-20D5-4378-BC21-5D5A605DB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0601" y="3367141"/>
              <a:ext cx="5219700" cy="96010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A6E2FA-A44E-4ED9-A406-FAF500AC714F}"/>
              </a:ext>
            </a:extLst>
          </p:cNvPr>
          <p:cNvSpPr/>
          <p:nvPr/>
        </p:nvSpPr>
        <p:spPr>
          <a:xfrm>
            <a:off x="0" y="4407613"/>
            <a:ext cx="349321" cy="1002586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5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7108-1947-41F0-B1F8-768FD601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82" y="1397893"/>
            <a:ext cx="3738812" cy="888108"/>
          </a:xfrm>
        </p:spPr>
        <p:txBody>
          <a:bodyPr/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81DDA-1B68-40B3-A416-2BDCD5CAEE76}"/>
              </a:ext>
            </a:extLst>
          </p:cNvPr>
          <p:cNvSpPr txBox="1"/>
          <p:nvPr/>
        </p:nvSpPr>
        <p:spPr>
          <a:xfrm>
            <a:off x="602581" y="3438525"/>
            <a:ext cx="37388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Best Paper Award (</a:t>
            </a:r>
            <a:r>
              <a:rPr lang="en-US" b="1" i="0" dirty="0">
                <a:solidFill>
                  <a:srgbClr val="3F4652"/>
                </a:solidFill>
                <a:effectLst/>
                <a:latin typeface="Metropolis Black" panose="00000A00000000000000" pitchFamily="50" charset="0"/>
              </a:rPr>
              <a:t>Marr Prize</a:t>
            </a:r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) at the 16th International Conference on Computer vision (</a:t>
            </a:r>
            <a:r>
              <a:rPr lang="en-US" b="1" i="0" dirty="0">
                <a:solidFill>
                  <a:srgbClr val="3F4652"/>
                </a:solidFill>
                <a:effectLst/>
                <a:latin typeface="Metropolis Black" panose="00000A00000000000000" pitchFamily="50" charset="0"/>
              </a:rPr>
              <a:t>ICCV</a:t>
            </a:r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) </a:t>
            </a:r>
            <a:r>
              <a:rPr lang="en-US" b="1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2017</a:t>
            </a:r>
            <a:endParaRPr lang="en-US" dirty="0">
              <a:solidFill>
                <a:srgbClr val="3F4652"/>
              </a:solidFill>
              <a:latin typeface="Metropolis Medium" panose="00000600000000000000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639287-8D74-4AD1-8FD2-0988A1A9A57E}"/>
              </a:ext>
            </a:extLst>
          </p:cNvPr>
          <p:cNvGrpSpPr/>
          <p:nvPr/>
        </p:nvGrpSpPr>
        <p:grpSpPr>
          <a:xfrm>
            <a:off x="5029200" y="54603"/>
            <a:ext cx="7658100" cy="9673146"/>
            <a:chOff x="5029200" y="54603"/>
            <a:chExt cx="7658100" cy="9673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8CD6797-2B83-4C8F-B9AC-5C912206CB35}"/>
                </a:ext>
              </a:extLst>
            </p:cNvPr>
            <p:cNvGrpSpPr/>
            <p:nvPr/>
          </p:nvGrpSpPr>
          <p:grpSpPr>
            <a:xfrm>
              <a:off x="5029200" y="54603"/>
              <a:ext cx="7658100" cy="9673146"/>
              <a:chOff x="5029200" y="-383547"/>
              <a:chExt cx="7658100" cy="96731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88F02C3-09E9-431D-974B-9A1F24E262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066"/>
              <a:stretch/>
            </p:blipFill>
            <p:spPr>
              <a:xfrm>
                <a:off x="5029200" y="-383547"/>
                <a:ext cx="7658100" cy="9673146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7866A31-493D-496E-A6EA-907C0ACEE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2792194"/>
                <a:ext cx="25431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1F76492-9173-4DF6-B1D4-1ED5DE1FB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29432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B5AE91F-42F1-4787-A641-053F5E1A0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0956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68066D0-36A2-41F7-9C67-486EFEBB3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238500"/>
                <a:ext cx="2286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DFB01E-400D-4478-A45E-EC0040E9179B}"/>
                </a:ext>
              </a:extLst>
            </p:cNvPr>
            <p:cNvCxnSpPr>
              <a:cxnSpLocks/>
            </p:cNvCxnSpPr>
            <p:nvPr/>
          </p:nvCxnSpPr>
          <p:spPr>
            <a:xfrm>
              <a:off x="6353175" y="2782669"/>
              <a:ext cx="145732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F5590-CDC4-40EB-8C5D-79A558DE2E8D}"/>
              </a:ext>
            </a:extLst>
          </p:cNvPr>
          <p:cNvSpPr/>
          <p:nvPr/>
        </p:nvSpPr>
        <p:spPr>
          <a:xfrm>
            <a:off x="0" y="3489542"/>
            <a:ext cx="257175" cy="1072933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5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A9AC-F066-44EC-86E7-E25D5784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69176"/>
            <a:ext cx="7696200" cy="692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F4652"/>
                </a:solidFill>
                <a:latin typeface="Metropolis Semi Bold" panose="00000700000000000000" pitchFamily="50" charset="0"/>
              </a:rPr>
              <a:t>Faster R-CNN </a:t>
            </a:r>
            <a:r>
              <a:rPr lang="en-US" dirty="0">
                <a:solidFill>
                  <a:srgbClr val="5173F1"/>
                </a:solidFill>
                <a:latin typeface="Metropolis Semi Bold" panose="00000700000000000000" pitchFamily="50" charset="0"/>
              </a:rPr>
              <a:t>vs</a:t>
            </a:r>
            <a:r>
              <a:rPr lang="en-US" dirty="0">
                <a:solidFill>
                  <a:srgbClr val="3F4652"/>
                </a:solidFill>
                <a:latin typeface="Metropolis Semi Bold" panose="00000700000000000000" pitchFamily="50" charset="0"/>
              </a:rPr>
              <a:t> Mask R-CNN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B4FE5-103A-4698-A6C4-6AB73E69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6" y="1690688"/>
            <a:ext cx="11291980" cy="48021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7D1E2-4090-4202-BA79-11218A12DB48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2695575" cy="539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3F4652"/>
                </a:solidFill>
                <a:latin typeface="Metropolis" panose="00000500000000000000" pitchFamily="50" charset="0"/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1010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BB97-56F8-436F-9520-C8F6328D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16" y="4753644"/>
            <a:ext cx="3633773" cy="1256632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 </a:t>
            </a:r>
            <a:r>
              <a:rPr lang="en-US" sz="3100" dirty="0">
                <a:solidFill>
                  <a:srgbClr val="3F4652"/>
                </a:solidFill>
                <a:latin typeface="Metropolis Medium" panose="00000600000000000000" pitchFamily="50" charset="0"/>
              </a:rPr>
              <a:t>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F32D21-5899-4302-907D-34F5DD11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699" y="436219"/>
            <a:ext cx="7692985" cy="57645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F6C716-7E2C-4547-BAED-96D89543BEE6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0" cy="247650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9BE6DA-D0D4-440C-839D-8CF5A675DA91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4914900" cy="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AFE99D-4C50-4448-A62A-88347171B638}"/>
              </a:ext>
            </a:extLst>
          </p:cNvPr>
          <p:cNvCxnSpPr>
            <a:cxnSpLocks/>
          </p:cNvCxnSpPr>
          <p:nvPr/>
        </p:nvCxnSpPr>
        <p:spPr>
          <a:xfrm>
            <a:off x="11744325" y="466725"/>
            <a:ext cx="0" cy="5876925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20F6CB-ACC8-44A0-A896-EF75C8EDDBD1}"/>
              </a:ext>
            </a:extLst>
          </p:cNvPr>
          <p:cNvCxnSpPr>
            <a:cxnSpLocks/>
          </p:cNvCxnSpPr>
          <p:nvPr/>
        </p:nvCxnSpPr>
        <p:spPr>
          <a:xfrm>
            <a:off x="4114800" y="6343650"/>
            <a:ext cx="7629525" cy="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63E5B1-0445-4F99-84CF-00F76E6F3284}"/>
              </a:ext>
            </a:extLst>
          </p:cNvPr>
          <p:cNvCxnSpPr>
            <a:cxnSpLocks/>
          </p:cNvCxnSpPr>
          <p:nvPr/>
        </p:nvCxnSpPr>
        <p:spPr>
          <a:xfrm>
            <a:off x="4124325" y="2943225"/>
            <a:ext cx="0" cy="3400425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E93388-887C-4860-8181-1C1BA6F94082}"/>
              </a:ext>
            </a:extLst>
          </p:cNvPr>
          <p:cNvCxnSpPr>
            <a:cxnSpLocks/>
          </p:cNvCxnSpPr>
          <p:nvPr/>
        </p:nvCxnSpPr>
        <p:spPr>
          <a:xfrm>
            <a:off x="4114800" y="2943225"/>
            <a:ext cx="2714625" cy="0"/>
          </a:xfrm>
          <a:prstGeom prst="line">
            <a:avLst/>
          </a:prstGeom>
          <a:ln w="57150">
            <a:solidFill>
              <a:srgbClr val="5173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4CC4A0-6C59-464D-AFBB-C019E9FB4378}"/>
              </a:ext>
            </a:extLst>
          </p:cNvPr>
          <p:cNvCxnSpPr>
            <a:cxnSpLocks/>
          </p:cNvCxnSpPr>
          <p:nvPr/>
        </p:nvCxnSpPr>
        <p:spPr>
          <a:xfrm>
            <a:off x="4124325" y="466725"/>
            <a:ext cx="0" cy="2476500"/>
          </a:xfrm>
          <a:prstGeom prst="line">
            <a:avLst/>
          </a:prstGeom>
          <a:ln w="57150">
            <a:solidFill>
              <a:srgbClr val="3F465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72E887-256A-4793-97AF-FA880870E5AF}"/>
              </a:ext>
            </a:extLst>
          </p:cNvPr>
          <p:cNvCxnSpPr>
            <a:cxnSpLocks/>
          </p:cNvCxnSpPr>
          <p:nvPr/>
        </p:nvCxnSpPr>
        <p:spPr>
          <a:xfrm>
            <a:off x="4133850" y="466725"/>
            <a:ext cx="2714625" cy="0"/>
          </a:xfrm>
          <a:prstGeom prst="line">
            <a:avLst/>
          </a:prstGeom>
          <a:ln w="57150">
            <a:solidFill>
              <a:srgbClr val="3F465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EC03A58-C4EB-46B7-8487-542546A80855}"/>
              </a:ext>
            </a:extLst>
          </p:cNvPr>
          <p:cNvSpPr txBox="1">
            <a:spLocks/>
          </p:cNvSpPr>
          <p:nvPr/>
        </p:nvSpPr>
        <p:spPr>
          <a:xfrm>
            <a:off x="9934576" y="5819808"/>
            <a:ext cx="1809750" cy="456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Faster R-CNN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839BD7D-A30D-42D7-A987-106B9A6A8527}"/>
              </a:ext>
            </a:extLst>
          </p:cNvPr>
          <p:cNvSpPr txBox="1">
            <a:spLocks/>
          </p:cNvSpPr>
          <p:nvPr/>
        </p:nvSpPr>
        <p:spPr>
          <a:xfrm>
            <a:off x="4171952" y="534519"/>
            <a:ext cx="1651229" cy="40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20600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C24D-B1A2-4A09-8FD3-B4512596B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17108"/>
          </a:xfrm>
        </p:spPr>
        <p:txBody>
          <a:bodyPr/>
          <a:lstStyle/>
          <a:p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Mask R-CNN </a:t>
            </a:r>
            <a:r>
              <a:rPr lang="en-US" sz="4000" dirty="0">
                <a:solidFill>
                  <a:srgbClr val="3F4652"/>
                </a:solidFill>
                <a:latin typeface="Metropolis Medium" panose="00000600000000000000" pitchFamily="50" charset="0"/>
              </a:rPr>
              <a:t>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02309-E3D9-4820-9916-ECF7660FC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49547"/>
            <a:ext cx="5181600" cy="2747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Original Implementation from paper</a:t>
            </a:r>
          </a:p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Using Caffe2 Framework</a:t>
            </a:r>
          </a:p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Deprecated, move to detectron2 which is a ground-up rewrite of </a:t>
            </a:r>
            <a:r>
              <a:rPr lang="en-US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Detectron</a:t>
            </a:r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 in </a:t>
            </a:r>
            <a:r>
              <a:rPr lang="en-US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PyTorch</a:t>
            </a:r>
            <a:endParaRPr lang="en-US" dirty="0">
              <a:solidFill>
                <a:srgbClr val="3F4652"/>
              </a:solidFill>
              <a:latin typeface="Metropolis Thin" panose="00000500000000000000" pitchFamily="50" charset="0"/>
            </a:endParaRPr>
          </a:p>
          <a:p>
            <a:endParaRPr lang="en-US" dirty="0">
              <a:solidFill>
                <a:srgbClr val="3F4652"/>
              </a:solidFill>
              <a:latin typeface="Metropolis Thin" panose="00000500000000000000" pitchFamily="50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55EBF-7B51-45F9-8B3D-51CA5BA97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325" y="3449547"/>
            <a:ext cx="5181600" cy="274796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Most Popular implementation of Mask R-CNN</a:t>
            </a:r>
          </a:p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Using </a:t>
            </a:r>
            <a:r>
              <a:rPr lang="en-US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Tensorflow</a:t>
            </a:r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 v1 Framework</a:t>
            </a:r>
          </a:p>
          <a:p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No Longer maintained, many compatibility issue to new </a:t>
            </a:r>
            <a:r>
              <a:rPr lang="en-US" dirty="0" err="1">
                <a:solidFill>
                  <a:srgbClr val="3F4652"/>
                </a:solidFill>
                <a:latin typeface="Metropolis Thin" panose="00000500000000000000" pitchFamily="50" charset="0"/>
              </a:rPr>
              <a:t>tensorflow</a:t>
            </a:r>
            <a:r>
              <a:rPr lang="en-US" dirty="0">
                <a:solidFill>
                  <a:srgbClr val="3F4652"/>
                </a:solidFill>
                <a:latin typeface="Metropolis Thin" panose="00000500000000000000" pitchFamily="50" charset="0"/>
              </a:rPr>
              <a:t> version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D48323-7F00-46F9-9CC2-C22B1695E397}"/>
              </a:ext>
            </a:extLst>
          </p:cNvPr>
          <p:cNvSpPr txBox="1">
            <a:spLocks/>
          </p:cNvSpPr>
          <p:nvPr/>
        </p:nvSpPr>
        <p:spPr>
          <a:xfrm>
            <a:off x="1559888" y="2694351"/>
            <a:ext cx="4286108" cy="509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solidFill>
                  <a:srgbClr val="5173F1"/>
                </a:solidFill>
                <a:latin typeface="Metropolis Semi Bold" panose="00000700000000000000" pitchFamily="50" charset="0"/>
              </a:rPr>
              <a:t>Facebookresearch</a:t>
            </a:r>
            <a:r>
              <a:rPr lang="en-US" sz="2200" dirty="0">
                <a:solidFill>
                  <a:srgbClr val="5173F1"/>
                </a:solidFill>
                <a:latin typeface="Metropolis Semi Bold" panose="00000700000000000000" pitchFamily="50" charset="0"/>
              </a:rPr>
              <a:t>/</a:t>
            </a:r>
            <a:r>
              <a:rPr lang="en-US" sz="2200" dirty="0" err="1">
                <a:solidFill>
                  <a:srgbClr val="5173F1"/>
                </a:solidFill>
                <a:latin typeface="Metropolis Semi Bold" panose="00000700000000000000" pitchFamily="50" charset="0"/>
              </a:rPr>
              <a:t>detectron</a:t>
            </a:r>
            <a:endParaRPr lang="en-US" sz="2200" dirty="0">
              <a:solidFill>
                <a:srgbClr val="5173F1"/>
              </a:solidFill>
              <a:latin typeface="Metropolis Semi Bold" panose="00000700000000000000" pitchFamily="50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F82CAF-143B-4384-A794-30814083C576}"/>
              </a:ext>
            </a:extLst>
          </p:cNvPr>
          <p:cNvSpPr txBox="1">
            <a:spLocks/>
          </p:cNvSpPr>
          <p:nvPr/>
        </p:nvSpPr>
        <p:spPr>
          <a:xfrm>
            <a:off x="7109717" y="2694351"/>
            <a:ext cx="4406008" cy="509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5173F1"/>
                </a:solidFill>
                <a:latin typeface="Metropolis Semi Bold" panose="00000700000000000000" pitchFamily="50" charset="0"/>
              </a:rPr>
              <a:t>Matterport/</a:t>
            </a:r>
            <a:r>
              <a:rPr lang="en-US" sz="2200" dirty="0" err="1">
                <a:solidFill>
                  <a:srgbClr val="5173F1"/>
                </a:solidFill>
                <a:latin typeface="Metropolis Semi Bold" panose="00000700000000000000" pitchFamily="50" charset="0"/>
              </a:rPr>
              <a:t>Mask_RCNN</a:t>
            </a:r>
            <a:endParaRPr lang="en-US" sz="2200" dirty="0">
              <a:solidFill>
                <a:srgbClr val="5173F1"/>
              </a:solidFill>
              <a:latin typeface="Metropolis Semi Bold" panose="00000700000000000000" pitchFamily="50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0358E5-F5FD-45A6-826D-DE52F591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34" y="2637716"/>
            <a:ext cx="475895" cy="50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547FD13-AE12-42E7-B5A7-8806675A5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4"/>
          <a:stretch/>
        </p:blipFill>
        <p:spPr>
          <a:xfrm>
            <a:off x="940764" y="2514166"/>
            <a:ext cx="619124" cy="6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3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E5B-4E66-4C6B-844F-1F53FEC6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78" y="742290"/>
            <a:ext cx="8682038" cy="1325563"/>
          </a:xfrm>
        </p:spPr>
        <p:txBody>
          <a:bodyPr/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  <a:r>
              <a:rPr lang="en-US" dirty="0">
                <a:solidFill>
                  <a:srgbClr val="3F4652"/>
                </a:solidFill>
                <a:latin typeface="Metropolis" panose="00000500000000000000" pitchFamily="50" charset="0"/>
              </a:rPr>
              <a:t> Implementation using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50D6E0-9B1D-45EB-BF8B-41A02722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2851" y="1317656"/>
            <a:ext cx="4525386" cy="832389"/>
          </a:xfrm>
        </p:spPr>
      </p:pic>
      <p:pic>
        <p:nvPicPr>
          <p:cNvPr id="8" name="Picture 7" descr="A group of people in costumes&#10;&#10;Description automatically generated">
            <a:extLst>
              <a:ext uri="{FF2B5EF4-FFF2-40B4-BE49-F238E27FC236}">
                <a16:creationId xmlns:a16="http://schemas.microsoft.com/office/drawing/2014/main" id="{1B8D3B0F-5228-474A-86A2-A28EAB297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2" y="2419232"/>
            <a:ext cx="5562600" cy="34933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68611E-7620-4769-9609-A84EE83CEE0C}"/>
              </a:ext>
            </a:extLst>
          </p:cNvPr>
          <p:cNvSpPr/>
          <p:nvPr/>
        </p:nvSpPr>
        <p:spPr>
          <a:xfrm>
            <a:off x="7343839" y="2298231"/>
            <a:ext cx="43419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Detectron2 is Facebook AI Research's next generation software system that implements state-of-the-art object detection algorithms. </a:t>
            </a:r>
          </a:p>
          <a:p>
            <a:pPr algn="r"/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It is a ground-up rewrite of the previous version, </a:t>
            </a:r>
            <a:r>
              <a:rPr lang="en-US" dirty="0" err="1">
                <a:solidFill>
                  <a:srgbClr val="5173F1"/>
                </a:solidFill>
                <a:latin typeface="Metropolis Medium" panose="00000600000000000000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Detectron</a:t>
            </a:r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, and it originates from </a:t>
            </a:r>
            <a:r>
              <a:rPr lang="en-US" dirty="0" err="1">
                <a:solidFill>
                  <a:srgbClr val="5173F1"/>
                </a:solidFill>
                <a:latin typeface="Metropolis Medium" panose="000006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maskrcnn</a:t>
            </a:r>
            <a:r>
              <a:rPr lang="en-US" dirty="0">
                <a:solidFill>
                  <a:srgbClr val="5173F1"/>
                </a:solidFill>
                <a:latin typeface="Metropolis Medium" panose="000006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-benchmark</a:t>
            </a:r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 </a:t>
            </a:r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powered by the </a:t>
            </a:r>
            <a:r>
              <a:rPr lang="en-US" b="0" i="0" u="none" strike="noStrike" dirty="0" err="1">
                <a:solidFill>
                  <a:srgbClr val="5173F1"/>
                </a:solidFill>
                <a:effectLst/>
                <a:latin typeface="Metropolis Medium" panose="00000600000000000000" pitchFamily="50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US" b="0" i="0" dirty="0">
                <a:solidFill>
                  <a:srgbClr val="5173F1"/>
                </a:solidFill>
                <a:effectLst/>
                <a:latin typeface="Metropolis Medium" panose="00000600000000000000" pitchFamily="50" charset="0"/>
              </a:rPr>
              <a:t> </a:t>
            </a:r>
          </a:p>
          <a:p>
            <a:pPr algn="r"/>
            <a:r>
              <a:rPr lang="en-US" b="0" i="0" dirty="0">
                <a:solidFill>
                  <a:srgbClr val="3F4652"/>
                </a:solidFill>
                <a:effectLst/>
                <a:latin typeface="Metropolis Medium" panose="00000600000000000000" pitchFamily="50" charset="0"/>
              </a:rPr>
              <a:t>deep learning framework.</a:t>
            </a:r>
            <a:endParaRPr lang="en-US" dirty="0">
              <a:solidFill>
                <a:srgbClr val="3F4652"/>
              </a:solidFill>
              <a:latin typeface="Metropolis Medium" panose="00000600000000000000" pitchFamily="50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B00640E-1ABB-4EFA-8BA6-468F435814DE}"/>
              </a:ext>
            </a:extLst>
          </p:cNvPr>
          <p:cNvGrpSpPr/>
          <p:nvPr/>
        </p:nvGrpSpPr>
        <p:grpSpPr>
          <a:xfrm>
            <a:off x="10200433" y="5369328"/>
            <a:ext cx="1485359" cy="742290"/>
            <a:chOff x="10251803" y="5369328"/>
            <a:chExt cx="1485359" cy="74229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083EA6-861F-4A97-BE9C-BB04FC40FE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51803" y="5529140"/>
              <a:ext cx="649076" cy="484310"/>
              <a:chOff x="5348983" y="5025682"/>
              <a:chExt cx="918793" cy="68556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9D579A-FD65-425E-B1C2-DFDC7AD2FDBF}"/>
                  </a:ext>
                </a:extLst>
              </p:cNvPr>
              <p:cNvSpPr/>
              <p:nvPr/>
            </p:nvSpPr>
            <p:spPr>
              <a:xfrm>
                <a:off x="5713335" y="5025682"/>
                <a:ext cx="190089" cy="23142"/>
              </a:xfrm>
              <a:custGeom>
                <a:avLst/>
                <a:gdLst>
                  <a:gd name="connsiteX0" fmla="*/ 11396 w 190089"/>
                  <a:gd name="connsiteY0" fmla="*/ 0 h 23142"/>
                  <a:gd name="connsiteX1" fmla="*/ 178671 w 190089"/>
                  <a:gd name="connsiteY1" fmla="*/ 0 h 23142"/>
                  <a:gd name="connsiteX2" fmla="*/ 190090 w 190089"/>
                  <a:gd name="connsiteY2" fmla="*/ 11419 h 23142"/>
                  <a:gd name="connsiteX3" fmla="*/ 190090 w 190089"/>
                  <a:gd name="connsiteY3" fmla="*/ 23143 h 23142"/>
                  <a:gd name="connsiteX4" fmla="*/ 190090 w 190089"/>
                  <a:gd name="connsiteY4" fmla="*/ 23143 h 23142"/>
                  <a:gd name="connsiteX5" fmla="*/ 0 w 190089"/>
                  <a:gd name="connsiteY5" fmla="*/ 23143 h 23142"/>
                  <a:gd name="connsiteX6" fmla="*/ 0 w 190089"/>
                  <a:gd name="connsiteY6" fmla="*/ 23143 h 23142"/>
                  <a:gd name="connsiteX7" fmla="*/ 0 w 190089"/>
                  <a:gd name="connsiteY7" fmla="*/ 11419 h 23142"/>
                  <a:gd name="connsiteX8" fmla="*/ 11396 w 190089"/>
                  <a:gd name="connsiteY8" fmla="*/ 0 h 2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089" h="23142">
                    <a:moveTo>
                      <a:pt x="11396" y="0"/>
                    </a:moveTo>
                    <a:lnTo>
                      <a:pt x="178671" y="0"/>
                    </a:lnTo>
                    <a:cubicBezTo>
                      <a:pt x="184978" y="0"/>
                      <a:pt x="190090" y="5113"/>
                      <a:pt x="190090" y="11419"/>
                    </a:cubicBezTo>
                    <a:lnTo>
                      <a:pt x="190090" y="23143"/>
                    </a:lnTo>
                    <a:lnTo>
                      <a:pt x="190090" y="23143"/>
                    </a:lnTo>
                    <a:lnTo>
                      <a:pt x="0" y="23143"/>
                    </a:lnTo>
                    <a:lnTo>
                      <a:pt x="0" y="23143"/>
                    </a:lnTo>
                    <a:lnTo>
                      <a:pt x="0" y="11419"/>
                    </a:lnTo>
                    <a:cubicBezTo>
                      <a:pt x="0" y="5122"/>
                      <a:pt x="5097" y="13"/>
                      <a:pt x="11396" y="0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32048E-505D-4428-9FDC-8A0CABDE034D}"/>
                  </a:ext>
                </a:extLst>
              </p:cNvPr>
              <p:cNvSpPr/>
              <p:nvPr/>
            </p:nvSpPr>
            <p:spPr>
              <a:xfrm>
                <a:off x="5372219" y="5048895"/>
                <a:ext cx="872297" cy="662276"/>
              </a:xfrm>
              <a:custGeom>
                <a:avLst/>
                <a:gdLst>
                  <a:gd name="connsiteX0" fmla="*/ 872298 w 872297"/>
                  <a:gd name="connsiteY0" fmla="*/ 140146 h 662276"/>
                  <a:gd name="connsiteX1" fmla="*/ 872298 w 872297"/>
                  <a:gd name="connsiteY1" fmla="*/ 522201 h 662276"/>
                  <a:gd name="connsiteX2" fmla="*/ 872298 w 872297"/>
                  <a:gd name="connsiteY2" fmla="*/ 526891 h 662276"/>
                  <a:gd name="connsiteX3" fmla="*/ 732245 w 872297"/>
                  <a:gd name="connsiteY3" fmla="*/ 662277 h 662276"/>
                  <a:gd name="connsiteX4" fmla="*/ 140287 w 872297"/>
                  <a:gd name="connsiteY4" fmla="*/ 662277 h 662276"/>
                  <a:gd name="connsiteX5" fmla="*/ 0 w 872297"/>
                  <a:gd name="connsiteY5" fmla="*/ 522201 h 662276"/>
                  <a:gd name="connsiteX6" fmla="*/ 0 w 872297"/>
                  <a:gd name="connsiteY6" fmla="*/ 140146 h 662276"/>
                  <a:gd name="connsiteX7" fmla="*/ 0 w 872297"/>
                  <a:gd name="connsiteY7" fmla="*/ 135457 h 662276"/>
                  <a:gd name="connsiteX8" fmla="*/ 20610 w 872297"/>
                  <a:gd name="connsiteY8" fmla="*/ 66966 h 662276"/>
                  <a:gd name="connsiteX9" fmla="*/ 26285 w 872297"/>
                  <a:gd name="connsiteY9" fmla="*/ 58431 h 662276"/>
                  <a:gd name="connsiteX10" fmla="*/ 140287 w 872297"/>
                  <a:gd name="connsiteY10" fmla="*/ 0 h 662276"/>
                  <a:gd name="connsiteX11" fmla="*/ 732151 w 872297"/>
                  <a:gd name="connsiteY11" fmla="*/ 0 h 662276"/>
                  <a:gd name="connsiteX12" fmla="*/ 872298 w 872297"/>
                  <a:gd name="connsiteY12" fmla="*/ 140146 h 66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2297" h="662276">
                    <a:moveTo>
                      <a:pt x="872298" y="140146"/>
                    </a:moveTo>
                    <a:lnTo>
                      <a:pt x="872298" y="522201"/>
                    </a:lnTo>
                    <a:cubicBezTo>
                      <a:pt x="872298" y="523819"/>
                      <a:pt x="872298" y="525320"/>
                      <a:pt x="872298" y="526891"/>
                    </a:cubicBezTo>
                    <a:cubicBezTo>
                      <a:pt x="869779" y="602411"/>
                      <a:pt x="807807" y="662319"/>
                      <a:pt x="732245" y="662277"/>
                    </a:cubicBezTo>
                    <a:lnTo>
                      <a:pt x="140287" y="662277"/>
                    </a:lnTo>
                    <a:cubicBezTo>
                      <a:pt x="62875" y="662317"/>
                      <a:pt x="78" y="599613"/>
                      <a:pt x="0" y="522201"/>
                    </a:cubicBezTo>
                    <a:lnTo>
                      <a:pt x="0" y="140146"/>
                    </a:lnTo>
                    <a:cubicBezTo>
                      <a:pt x="0" y="138528"/>
                      <a:pt x="0" y="137028"/>
                      <a:pt x="0" y="135457"/>
                    </a:cubicBezTo>
                    <a:cubicBezTo>
                      <a:pt x="783" y="111220"/>
                      <a:pt x="7888" y="87610"/>
                      <a:pt x="20610" y="66966"/>
                    </a:cubicBezTo>
                    <a:cubicBezTo>
                      <a:pt x="22392" y="64059"/>
                      <a:pt x="24292" y="61198"/>
                      <a:pt x="26285" y="58431"/>
                    </a:cubicBezTo>
                    <a:cubicBezTo>
                      <a:pt x="52637" y="21707"/>
                      <a:pt x="95086" y="-50"/>
                      <a:pt x="140287" y="0"/>
                    </a:cubicBezTo>
                    <a:lnTo>
                      <a:pt x="732151" y="0"/>
                    </a:lnTo>
                    <a:cubicBezTo>
                      <a:pt x="809547" y="13"/>
                      <a:pt x="872283" y="62751"/>
                      <a:pt x="872298" y="140146"/>
                    </a:cubicBezTo>
                    <a:close/>
                  </a:path>
                </a:pathLst>
              </a:custGeom>
              <a:solidFill>
                <a:srgbClr val="D2D6D7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931A88-9090-4020-88FB-0ED058101CC2}"/>
                  </a:ext>
                </a:extLst>
              </p:cNvPr>
              <p:cNvSpPr/>
              <p:nvPr/>
            </p:nvSpPr>
            <p:spPr>
              <a:xfrm>
                <a:off x="5742480" y="5569408"/>
                <a:ext cx="131189" cy="96791"/>
              </a:xfrm>
              <a:custGeom>
                <a:avLst/>
                <a:gdLst>
                  <a:gd name="connsiteX0" fmla="*/ 107390 w 131189"/>
                  <a:gd name="connsiteY0" fmla="*/ 0 h 96791"/>
                  <a:gd name="connsiteX1" fmla="*/ 131189 w 131189"/>
                  <a:gd name="connsiteY1" fmla="*/ 0 h 96791"/>
                  <a:gd name="connsiteX2" fmla="*/ 131189 w 131189"/>
                  <a:gd name="connsiteY2" fmla="*/ 96792 h 96791"/>
                  <a:gd name="connsiteX3" fmla="*/ 107390 w 131189"/>
                  <a:gd name="connsiteY3" fmla="*/ 96792 h 96791"/>
                  <a:gd name="connsiteX4" fmla="*/ 23799 w 131189"/>
                  <a:gd name="connsiteY4" fmla="*/ 96792 h 96791"/>
                  <a:gd name="connsiteX5" fmla="*/ 23799 w 131189"/>
                  <a:gd name="connsiteY5" fmla="*/ 0 h 96791"/>
                  <a:gd name="connsiteX6" fmla="*/ 0 w 131189"/>
                  <a:gd name="connsiteY6" fmla="*/ 0 h 96791"/>
                  <a:gd name="connsiteX7" fmla="*/ 23799 w 131189"/>
                  <a:gd name="connsiteY7" fmla="*/ 0 h 96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189" h="96791">
                    <a:moveTo>
                      <a:pt x="107390" y="0"/>
                    </a:moveTo>
                    <a:cubicBezTo>
                      <a:pt x="120534" y="0"/>
                      <a:pt x="131189" y="0"/>
                      <a:pt x="131189" y="0"/>
                    </a:cubicBezTo>
                    <a:lnTo>
                      <a:pt x="131189" y="96792"/>
                    </a:lnTo>
                    <a:cubicBezTo>
                      <a:pt x="131189" y="96792"/>
                      <a:pt x="120534" y="96792"/>
                      <a:pt x="107390" y="96792"/>
                    </a:cubicBezTo>
                    <a:lnTo>
                      <a:pt x="23799" y="96792"/>
                    </a:lnTo>
                    <a:lnTo>
                      <a:pt x="23799" y="0"/>
                    </a:lnTo>
                    <a:cubicBezTo>
                      <a:pt x="10655" y="0"/>
                      <a:pt x="0" y="0"/>
                      <a:pt x="0" y="0"/>
                    </a:cubicBezTo>
                    <a:cubicBezTo>
                      <a:pt x="0" y="0"/>
                      <a:pt x="10655" y="0"/>
                      <a:pt x="23799" y="0"/>
                    </a:cubicBezTo>
                    <a:close/>
                  </a:path>
                </a:pathLst>
              </a:custGeom>
              <a:solidFill>
                <a:srgbClr val="9DA2AB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D4C865C-F931-480A-AADA-23DFC94AD52E}"/>
                  </a:ext>
                </a:extLst>
              </p:cNvPr>
              <p:cNvSpPr/>
              <p:nvPr/>
            </p:nvSpPr>
            <p:spPr>
              <a:xfrm>
                <a:off x="5737392" y="5564320"/>
                <a:ext cx="141342" cy="106944"/>
              </a:xfrm>
              <a:custGeom>
                <a:avLst/>
                <a:gdLst>
                  <a:gd name="connsiteX0" fmla="*/ 112478 w 141342"/>
                  <a:gd name="connsiteY0" fmla="*/ 0 h 106944"/>
                  <a:gd name="connsiteX1" fmla="*/ 28981 w 141342"/>
                  <a:gd name="connsiteY1" fmla="*/ 0 h 106944"/>
                  <a:gd name="connsiteX2" fmla="*/ 0 w 141342"/>
                  <a:gd name="connsiteY2" fmla="*/ 28794 h 106944"/>
                  <a:gd name="connsiteX3" fmla="*/ 0 w 141342"/>
                  <a:gd name="connsiteY3" fmla="*/ 78034 h 106944"/>
                  <a:gd name="connsiteX4" fmla="*/ 28911 w 141342"/>
                  <a:gd name="connsiteY4" fmla="*/ 106944 h 106944"/>
                  <a:gd name="connsiteX5" fmla="*/ 28981 w 141342"/>
                  <a:gd name="connsiteY5" fmla="*/ 106944 h 106944"/>
                  <a:gd name="connsiteX6" fmla="*/ 112572 w 141342"/>
                  <a:gd name="connsiteY6" fmla="*/ 106944 h 106944"/>
                  <a:gd name="connsiteX7" fmla="*/ 141342 w 141342"/>
                  <a:gd name="connsiteY7" fmla="*/ 78034 h 106944"/>
                  <a:gd name="connsiteX8" fmla="*/ 141342 w 141342"/>
                  <a:gd name="connsiteY8" fmla="*/ 28794 h 106944"/>
                  <a:gd name="connsiteX9" fmla="*/ 112478 w 141342"/>
                  <a:gd name="connsiteY9" fmla="*/ 0 h 106944"/>
                  <a:gd name="connsiteX10" fmla="*/ 28981 w 141342"/>
                  <a:gd name="connsiteY10" fmla="*/ 10153 h 106944"/>
                  <a:gd name="connsiteX11" fmla="*/ 112572 w 141342"/>
                  <a:gd name="connsiteY11" fmla="*/ 10153 h 106944"/>
                  <a:gd name="connsiteX12" fmla="*/ 131330 w 141342"/>
                  <a:gd name="connsiteY12" fmla="*/ 28911 h 106944"/>
                  <a:gd name="connsiteX13" fmla="*/ 131330 w 141342"/>
                  <a:gd name="connsiteY13" fmla="*/ 32311 h 106944"/>
                  <a:gd name="connsiteX14" fmla="*/ 10223 w 141342"/>
                  <a:gd name="connsiteY14" fmla="*/ 32311 h 106944"/>
                  <a:gd name="connsiteX15" fmla="*/ 10223 w 141342"/>
                  <a:gd name="connsiteY15" fmla="*/ 28794 h 106944"/>
                  <a:gd name="connsiteX16" fmla="*/ 28981 w 141342"/>
                  <a:gd name="connsiteY16" fmla="*/ 10153 h 106944"/>
                  <a:gd name="connsiteX17" fmla="*/ 131283 w 141342"/>
                  <a:gd name="connsiteY17" fmla="*/ 42417 h 106944"/>
                  <a:gd name="connsiteX18" fmla="*/ 131283 w 141342"/>
                  <a:gd name="connsiteY18" fmla="*/ 64528 h 106944"/>
                  <a:gd name="connsiteX19" fmla="*/ 10223 w 141342"/>
                  <a:gd name="connsiteY19" fmla="*/ 64528 h 106944"/>
                  <a:gd name="connsiteX20" fmla="*/ 10223 w 141342"/>
                  <a:gd name="connsiteY20" fmla="*/ 42417 h 106944"/>
                  <a:gd name="connsiteX21" fmla="*/ 112525 w 141342"/>
                  <a:gd name="connsiteY21" fmla="*/ 96792 h 106944"/>
                  <a:gd name="connsiteX22" fmla="*/ 28981 w 141342"/>
                  <a:gd name="connsiteY22" fmla="*/ 96792 h 106944"/>
                  <a:gd name="connsiteX23" fmla="*/ 10223 w 141342"/>
                  <a:gd name="connsiteY23" fmla="*/ 78034 h 106944"/>
                  <a:gd name="connsiteX24" fmla="*/ 10223 w 141342"/>
                  <a:gd name="connsiteY24" fmla="*/ 74657 h 106944"/>
                  <a:gd name="connsiteX25" fmla="*/ 131236 w 141342"/>
                  <a:gd name="connsiteY25" fmla="*/ 74657 h 106944"/>
                  <a:gd name="connsiteX26" fmla="*/ 131236 w 141342"/>
                  <a:gd name="connsiteY26" fmla="*/ 78034 h 106944"/>
                  <a:gd name="connsiteX27" fmla="*/ 112478 w 141342"/>
                  <a:gd name="connsiteY27" fmla="*/ 96792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1342" h="106944">
                    <a:moveTo>
                      <a:pt x="112478" y="0"/>
                    </a:moveTo>
                    <a:lnTo>
                      <a:pt x="28981" y="0"/>
                    </a:lnTo>
                    <a:cubicBezTo>
                      <a:pt x="13032" y="-40"/>
                      <a:pt x="66" y="12845"/>
                      <a:pt x="0" y="28794"/>
                    </a:cubicBezTo>
                    <a:lnTo>
                      <a:pt x="0" y="78034"/>
                    </a:lnTo>
                    <a:cubicBezTo>
                      <a:pt x="0" y="94001"/>
                      <a:pt x="12943" y="106944"/>
                      <a:pt x="28911" y="106944"/>
                    </a:cubicBezTo>
                    <a:cubicBezTo>
                      <a:pt x="28934" y="106944"/>
                      <a:pt x="28958" y="106944"/>
                      <a:pt x="28981" y="106944"/>
                    </a:cubicBezTo>
                    <a:lnTo>
                      <a:pt x="112572" y="106944"/>
                    </a:lnTo>
                    <a:cubicBezTo>
                      <a:pt x="128490" y="106879"/>
                      <a:pt x="141356" y="93952"/>
                      <a:pt x="141342" y="78034"/>
                    </a:cubicBezTo>
                    <a:lnTo>
                      <a:pt x="141342" y="28794"/>
                    </a:lnTo>
                    <a:cubicBezTo>
                      <a:pt x="141291" y="12885"/>
                      <a:pt x="128387" y="12"/>
                      <a:pt x="112478" y="0"/>
                    </a:cubicBezTo>
                    <a:close/>
                    <a:moveTo>
                      <a:pt x="28981" y="10153"/>
                    </a:moveTo>
                    <a:lnTo>
                      <a:pt x="112572" y="10153"/>
                    </a:lnTo>
                    <a:cubicBezTo>
                      <a:pt x="122931" y="10153"/>
                      <a:pt x="131330" y="18552"/>
                      <a:pt x="131330" y="28911"/>
                    </a:cubicBezTo>
                    <a:lnTo>
                      <a:pt x="131330" y="32311"/>
                    </a:lnTo>
                    <a:lnTo>
                      <a:pt x="10223" y="32311"/>
                    </a:lnTo>
                    <a:lnTo>
                      <a:pt x="10223" y="28794"/>
                    </a:lnTo>
                    <a:cubicBezTo>
                      <a:pt x="10286" y="18479"/>
                      <a:pt x="18667" y="10153"/>
                      <a:pt x="28981" y="10153"/>
                    </a:cubicBezTo>
                    <a:close/>
                    <a:moveTo>
                      <a:pt x="131283" y="42417"/>
                    </a:moveTo>
                    <a:lnTo>
                      <a:pt x="131283" y="64528"/>
                    </a:lnTo>
                    <a:lnTo>
                      <a:pt x="10223" y="64528"/>
                    </a:lnTo>
                    <a:lnTo>
                      <a:pt x="10223" y="42417"/>
                    </a:lnTo>
                    <a:close/>
                    <a:moveTo>
                      <a:pt x="112525" y="96792"/>
                    </a:moveTo>
                    <a:lnTo>
                      <a:pt x="28981" y="96792"/>
                    </a:lnTo>
                    <a:cubicBezTo>
                      <a:pt x="18622" y="96792"/>
                      <a:pt x="10223" y="88393"/>
                      <a:pt x="10223" y="78034"/>
                    </a:cubicBezTo>
                    <a:lnTo>
                      <a:pt x="10223" y="74657"/>
                    </a:lnTo>
                    <a:lnTo>
                      <a:pt x="131236" y="74657"/>
                    </a:lnTo>
                    <a:lnTo>
                      <a:pt x="131236" y="78034"/>
                    </a:lnTo>
                    <a:cubicBezTo>
                      <a:pt x="131236" y="88393"/>
                      <a:pt x="122837" y="96792"/>
                      <a:pt x="112478" y="96792"/>
                    </a:cubicBezTo>
                    <a:close/>
                  </a:path>
                </a:pathLst>
              </a:custGeom>
              <a:solidFill>
                <a:srgbClr val="E7EEF1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D2F4BFD-C17F-49AD-A59A-1F90A154D271}"/>
                  </a:ext>
                </a:extLst>
              </p:cNvPr>
              <p:cNvSpPr/>
              <p:nvPr/>
            </p:nvSpPr>
            <p:spPr>
              <a:xfrm rot="5400000">
                <a:off x="6161160" y="5368509"/>
                <a:ext cx="190089" cy="23142"/>
              </a:xfrm>
              <a:custGeom>
                <a:avLst/>
                <a:gdLst>
                  <a:gd name="connsiteX0" fmla="*/ 11396 w 190089"/>
                  <a:gd name="connsiteY0" fmla="*/ 0 h 23142"/>
                  <a:gd name="connsiteX1" fmla="*/ 178671 w 190089"/>
                  <a:gd name="connsiteY1" fmla="*/ 0 h 23142"/>
                  <a:gd name="connsiteX2" fmla="*/ 190090 w 190089"/>
                  <a:gd name="connsiteY2" fmla="*/ 11419 h 23142"/>
                  <a:gd name="connsiteX3" fmla="*/ 190090 w 190089"/>
                  <a:gd name="connsiteY3" fmla="*/ 23143 h 23142"/>
                  <a:gd name="connsiteX4" fmla="*/ 190090 w 190089"/>
                  <a:gd name="connsiteY4" fmla="*/ 23143 h 23142"/>
                  <a:gd name="connsiteX5" fmla="*/ 0 w 190089"/>
                  <a:gd name="connsiteY5" fmla="*/ 23143 h 23142"/>
                  <a:gd name="connsiteX6" fmla="*/ 0 w 190089"/>
                  <a:gd name="connsiteY6" fmla="*/ 23143 h 23142"/>
                  <a:gd name="connsiteX7" fmla="*/ 0 w 190089"/>
                  <a:gd name="connsiteY7" fmla="*/ 11419 h 23142"/>
                  <a:gd name="connsiteX8" fmla="*/ 11396 w 190089"/>
                  <a:gd name="connsiteY8" fmla="*/ 0 h 2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089" h="23142">
                    <a:moveTo>
                      <a:pt x="11396" y="0"/>
                    </a:moveTo>
                    <a:lnTo>
                      <a:pt x="178671" y="0"/>
                    </a:lnTo>
                    <a:cubicBezTo>
                      <a:pt x="184978" y="0"/>
                      <a:pt x="190090" y="5112"/>
                      <a:pt x="190090" y="11419"/>
                    </a:cubicBezTo>
                    <a:lnTo>
                      <a:pt x="190090" y="23143"/>
                    </a:lnTo>
                    <a:lnTo>
                      <a:pt x="190090" y="23143"/>
                    </a:lnTo>
                    <a:lnTo>
                      <a:pt x="0" y="23143"/>
                    </a:lnTo>
                    <a:lnTo>
                      <a:pt x="0" y="23143"/>
                    </a:lnTo>
                    <a:lnTo>
                      <a:pt x="0" y="11419"/>
                    </a:lnTo>
                    <a:cubicBezTo>
                      <a:pt x="0" y="5121"/>
                      <a:pt x="5097" y="14"/>
                      <a:pt x="11396" y="0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6D880C2-1A3E-44E0-AE16-15756725C03D}"/>
                  </a:ext>
                </a:extLst>
              </p:cNvPr>
              <p:cNvSpPr/>
              <p:nvPr/>
            </p:nvSpPr>
            <p:spPr>
              <a:xfrm rot="16200000">
                <a:off x="5265497" y="5368497"/>
                <a:ext cx="190113" cy="23142"/>
              </a:xfrm>
              <a:custGeom>
                <a:avLst/>
                <a:gdLst>
                  <a:gd name="connsiteX0" fmla="*/ 11419 w 190113"/>
                  <a:gd name="connsiteY0" fmla="*/ 0 h 23142"/>
                  <a:gd name="connsiteX1" fmla="*/ 178694 w 190113"/>
                  <a:gd name="connsiteY1" fmla="*/ 0 h 23142"/>
                  <a:gd name="connsiteX2" fmla="*/ 190113 w 190113"/>
                  <a:gd name="connsiteY2" fmla="*/ 11419 h 23142"/>
                  <a:gd name="connsiteX3" fmla="*/ 190113 w 190113"/>
                  <a:gd name="connsiteY3" fmla="*/ 23143 h 23142"/>
                  <a:gd name="connsiteX4" fmla="*/ 190113 w 190113"/>
                  <a:gd name="connsiteY4" fmla="*/ 23143 h 23142"/>
                  <a:gd name="connsiteX5" fmla="*/ 0 w 190113"/>
                  <a:gd name="connsiteY5" fmla="*/ 23143 h 23142"/>
                  <a:gd name="connsiteX6" fmla="*/ 0 w 190113"/>
                  <a:gd name="connsiteY6" fmla="*/ 23143 h 23142"/>
                  <a:gd name="connsiteX7" fmla="*/ 0 w 190113"/>
                  <a:gd name="connsiteY7" fmla="*/ 11419 h 23142"/>
                  <a:gd name="connsiteX8" fmla="*/ 11419 w 190113"/>
                  <a:gd name="connsiteY8" fmla="*/ 0 h 2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113" h="23142">
                    <a:moveTo>
                      <a:pt x="11419" y="0"/>
                    </a:moveTo>
                    <a:lnTo>
                      <a:pt x="178694" y="0"/>
                    </a:lnTo>
                    <a:cubicBezTo>
                      <a:pt x="185001" y="0"/>
                      <a:pt x="190113" y="5112"/>
                      <a:pt x="190113" y="11419"/>
                    </a:cubicBezTo>
                    <a:lnTo>
                      <a:pt x="190113" y="23143"/>
                    </a:lnTo>
                    <a:lnTo>
                      <a:pt x="190113" y="23143"/>
                    </a:lnTo>
                    <a:lnTo>
                      <a:pt x="0" y="23143"/>
                    </a:lnTo>
                    <a:lnTo>
                      <a:pt x="0" y="23143"/>
                    </a:lnTo>
                    <a:lnTo>
                      <a:pt x="0" y="11419"/>
                    </a:lnTo>
                    <a:cubicBezTo>
                      <a:pt x="0" y="5112"/>
                      <a:pt x="5112" y="0"/>
                      <a:pt x="11419" y="0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146FE64-8F7E-4B70-9D41-4864DF8186B7}"/>
                  </a:ext>
                </a:extLst>
              </p:cNvPr>
              <p:cNvSpPr/>
              <p:nvPr/>
            </p:nvSpPr>
            <p:spPr>
              <a:xfrm>
                <a:off x="5456302" y="5603079"/>
                <a:ext cx="29450" cy="29450"/>
              </a:xfrm>
              <a:custGeom>
                <a:avLst/>
                <a:gdLst>
                  <a:gd name="connsiteX0" fmla="*/ 29450 w 29450"/>
                  <a:gd name="connsiteY0" fmla="*/ 14725 h 29450"/>
                  <a:gd name="connsiteX1" fmla="*/ 14725 w 29450"/>
                  <a:gd name="connsiteY1" fmla="*/ 29450 h 29450"/>
                  <a:gd name="connsiteX2" fmla="*/ 0 w 29450"/>
                  <a:gd name="connsiteY2" fmla="*/ 14725 h 29450"/>
                  <a:gd name="connsiteX3" fmla="*/ 14725 w 29450"/>
                  <a:gd name="connsiteY3" fmla="*/ 0 h 29450"/>
                  <a:gd name="connsiteX4" fmla="*/ 29450 w 29450"/>
                  <a:gd name="connsiteY4" fmla="*/ 14725 h 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0" h="29450">
                    <a:moveTo>
                      <a:pt x="29450" y="14725"/>
                    </a:moveTo>
                    <a:cubicBezTo>
                      <a:pt x="29450" y="22858"/>
                      <a:pt x="22858" y="29450"/>
                      <a:pt x="14725" y="29450"/>
                    </a:cubicBezTo>
                    <a:cubicBezTo>
                      <a:pt x="6593" y="29450"/>
                      <a:pt x="0" y="22858"/>
                      <a:pt x="0" y="14725"/>
                    </a:cubicBezTo>
                    <a:cubicBezTo>
                      <a:pt x="0" y="6593"/>
                      <a:pt x="6593" y="0"/>
                      <a:pt x="14725" y="0"/>
                    </a:cubicBezTo>
                    <a:cubicBezTo>
                      <a:pt x="22858" y="0"/>
                      <a:pt x="29450" y="6593"/>
                      <a:pt x="29450" y="14725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C547980-369F-49A9-8C70-B88FF189F512}"/>
                  </a:ext>
                </a:extLst>
              </p:cNvPr>
              <p:cNvSpPr/>
              <p:nvPr/>
            </p:nvSpPr>
            <p:spPr>
              <a:xfrm>
                <a:off x="6131007" y="5603079"/>
                <a:ext cx="29450" cy="29450"/>
              </a:xfrm>
              <a:custGeom>
                <a:avLst/>
                <a:gdLst>
                  <a:gd name="connsiteX0" fmla="*/ 29450 w 29450"/>
                  <a:gd name="connsiteY0" fmla="*/ 14725 h 29450"/>
                  <a:gd name="connsiteX1" fmla="*/ 14725 w 29450"/>
                  <a:gd name="connsiteY1" fmla="*/ 29450 h 29450"/>
                  <a:gd name="connsiteX2" fmla="*/ 0 w 29450"/>
                  <a:gd name="connsiteY2" fmla="*/ 14725 h 29450"/>
                  <a:gd name="connsiteX3" fmla="*/ 14725 w 29450"/>
                  <a:gd name="connsiteY3" fmla="*/ 0 h 29450"/>
                  <a:gd name="connsiteX4" fmla="*/ 29450 w 29450"/>
                  <a:gd name="connsiteY4" fmla="*/ 14725 h 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0" h="29450">
                    <a:moveTo>
                      <a:pt x="29450" y="14725"/>
                    </a:moveTo>
                    <a:cubicBezTo>
                      <a:pt x="29450" y="22858"/>
                      <a:pt x="22858" y="29450"/>
                      <a:pt x="14725" y="29450"/>
                    </a:cubicBezTo>
                    <a:cubicBezTo>
                      <a:pt x="6593" y="29450"/>
                      <a:pt x="0" y="22858"/>
                      <a:pt x="0" y="14725"/>
                    </a:cubicBezTo>
                    <a:cubicBezTo>
                      <a:pt x="0" y="6593"/>
                      <a:pt x="6593" y="0"/>
                      <a:pt x="14725" y="0"/>
                    </a:cubicBezTo>
                    <a:cubicBezTo>
                      <a:pt x="22858" y="0"/>
                      <a:pt x="29450" y="6593"/>
                      <a:pt x="29450" y="14725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69766BB-7EB0-4D28-AA0E-A16368B061D8}"/>
                  </a:ext>
                </a:extLst>
              </p:cNvPr>
              <p:cNvSpPr/>
              <p:nvPr/>
            </p:nvSpPr>
            <p:spPr>
              <a:xfrm>
                <a:off x="5793643" y="5093164"/>
                <a:ext cx="29450" cy="29450"/>
              </a:xfrm>
              <a:custGeom>
                <a:avLst/>
                <a:gdLst>
                  <a:gd name="connsiteX0" fmla="*/ 29450 w 29450"/>
                  <a:gd name="connsiteY0" fmla="*/ 14725 h 29450"/>
                  <a:gd name="connsiteX1" fmla="*/ 14725 w 29450"/>
                  <a:gd name="connsiteY1" fmla="*/ 29450 h 29450"/>
                  <a:gd name="connsiteX2" fmla="*/ 0 w 29450"/>
                  <a:gd name="connsiteY2" fmla="*/ 14725 h 29450"/>
                  <a:gd name="connsiteX3" fmla="*/ 14725 w 29450"/>
                  <a:gd name="connsiteY3" fmla="*/ 0 h 29450"/>
                  <a:gd name="connsiteX4" fmla="*/ 29450 w 29450"/>
                  <a:gd name="connsiteY4" fmla="*/ 14725 h 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0" h="29450">
                    <a:moveTo>
                      <a:pt x="29450" y="14725"/>
                    </a:moveTo>
                    <a:cubicBezTo>
                      <a:pt x="29450" y="22858"/>
                      <a:pt x="22858" y="29450"/>
                      <a:pt x="14725" y="29450"/>
                    </a:cubicBezTo>
                    <a:cubicBezTo>
                      <a:pt x="6593" y="29450"/>
                      <a:pt x="0" y="22858"/>
                      <a:pt x="0" y="14725"/>
                    </a:cubicBezTo>
                    <a:cubicBezTo>
                      <a:pt x="0" y="6593"/>
                      <a:pt x="6593" y="0"/>
                      <a:pt x="14725" y="0"/>
                    </a:cubicBezTo>
                    <a:cubicBezTo>
                      <a:pt x="22858" y="0"/>
                      <a:pt x="29450" y="6593"/>
                      <a:pt x="29450" y="14725"/>
                    </a:cubicBez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2D1D46-C575-4D48-934D-65680B5C6186}"/>
                  </a:ext>
                </a:extLst>
              </p:cNvPr>
              <p:cNvSpPr/>
              <p:nvPr/>
            </p:nvSpPr>
            <p:spPr>
              <a:xfrm>
                <a:off x="6092178" y="5099307"/>
                <a:ext cx="96088" cy="96088"/>
              </a:xfrm>
              <a:custGeom>
                <a:avLst/>
                <a:gdLst>
                  <a:gd name="connsiteX0" fmla="*/ 96088 w 96088"/>
                  <a:gd name="connsiteY0" fmla="*/ 48044 h 96088"/>
                  <a:gd name="connsiteX1" fmla="*/ 48044 w 96088"/>
                  <a:gd name="connsiteY1" fmla="*/ 96088 h 96088"/>
                  <a:gd name="connsiteX2" fmla="*/ 0 w 96088"/>
                  <a:gd name="connsiteY2" fmla="*/ 48044 h 96088"/>
                  <a:gd name="connsiteX3" fmla="*/ 48044 w 96088"/>
                  <a:gd name="connsiteY3" fmla="*/ 0 h 96088"/>
                  <a:gd name="connsiteX4" fmla="*/ 96088 w 96088"/>
                  <a:gd name="connsiteY4" fmla="*/ 48044 h 9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88" h="96088">
                    <a:moveTo>
                      <a:pt x="96088" y="48044"/>
                    </a:moveTo>
                    <a:cubicBezTo>
                      <a:pt x="96088" y="74578"/>
                      <a:pt x="74578" y="96088"/>
                      <a:pt x="48044" y="96088"/>
                    </a:cubicBezTo>
                    <a:cubicBezTo>
                      <a:pt x="21510" y="96088"/>
                      <a:pt x="0" y="74578"/>
                      <a:pt x="0" y="48044"/>
                    </a:cubicBezTo>
                    <a:cubicBezTo>
                      <a:pt x="0" y="21510"/>
                      <a:pt x="21510" y="0"/>
                      <a:pt x="48044" y="0"/>
                    </a:cubicBezTo>
                    <a:cubicBezTo>
                      <a:pt x="74578" y="0"/>
                      <a:pt x="96088" y="21510"/>
                      <a:pt x="96088" y="48044"/>
                    </a:cubicBezTo>
                    <a:close/>
                  </a:path>
                </a:pathLst>
              </a:custGeom>
              <a:solidFill>
                <a:srgbClr val="5173F1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956878-C7C9-449A-BB04-EACCF76B190F}"/>
                  </a:ext>
                </a:extLst>
              </p:cNvPr>
              <p:cNvSpPr/>
              <p:nvPr/>
            </p:nvSpPr>
            <p:spPr>
              <a:xfrm>
                <a:off x="5372219" y="5375004"/>
                <a:ext cx="872297" cy="336238"/>
              </a:xfrm>
              <a:custGeom>
                <a:avLst/>
                <a:gdLst>
                  <a:gd name="connsiteX0" fmla="*/ 872298 w 872297"/>
                  <a:gd name="connsiteY0" fmla="*/ 0 h 336238"/>
                  <a:gd name="connsiteX1" fmla="*/ 646474 w 872297"/>
                  <a:gd name="connsiteY1" fmla="*/ 0 h 336238"/>
                  <a:gd name="connsiteX2" fmla="*/ 636297 w 872297"/>
                  <a:gd name="connsiteY2" fmla="*/ 0 h 336238"/>
                  <a:gd name="connsiteX3" fmla="*/ 236000 w 872297"/>
                  <a:gd name="connsiteY3" fmla="*/ 0 h 336238"/>
                  <a:gd name="connsiteX4" fmla="*/ 225824 w 872297"/>
                  <a:gd name="connsiteY4" fmla="*/ 0 h 336238"/>
                  <a:gd name="connsiteX5" fmla="*/ 0 w 872297"/>
                  <a:gd name="connsiteY5" fmla="*/ 0 h 336238"/>
                  <a:gd name="connsiteX6" fmla="*/ 0 w 872297"/>
                  <a:gd name="connsiteY6" fmla="*/ 10129 h 336238"/>
                  <a:gd name="connsiteX7" fmla="*/ 225824 w 872297"/>
                  <a:gd name="connsiteY7" fmla="*/ 10129 h 336238"/>
                  <a:gd name="connsiteX8" fmla="*/ 225824 w 872297"/>
                  <a:gd name="connsiteY8" fmla="*/ 336238 h 336238"/>
                  <a:gd name="connsiteX9" fmla="*/ 236000 w 872297"/>
                  <a:gd name="connsiteY9" fmla="*/ 336238 h 336238"/>
                  <a:gd name="connsiteX10" fmla="*/ 236000 w 872297"/>
                  <a:gd name="connsiteY10" fmla="*/ 10129 h 336238"/>
                  <a:gd name="connsiteX11" fmla="*/ 636297 w 872297"/>
                  <a:gd name="connsiteY11" fmla="*/ 10129 h 336238"/>
                  <a:gd name="connsiteX12" fmla="*/ 636297 w 872297"/>
                  <a:gd name="connsiteY12" fmla="*/ 336238 h 336238"/>
                  <a:gd name="connsiteX13" fmla="*/ 646474 w 872297"/>
                  <a:gd name="connsiteY13" fmla="*/ 336238 h 336238"/>
                  <a:gd name="connsiteX14" fmla="*/ 646474 w 872297"/>
                  <a:gd name="connsiteY14" fmla="*/ 10129 h 336238"/>
                  <a:gd name="connsiteX15" fmla="*/ 872298 w 872297"/>
                  <a:gd name="connsiteY15" fmla="*/ 10129 h 336238"/>
                  <a:gd name="connsiteX16" fmla="*/ 872298 w 872297"/>
                  <a:gd name="connsiteY16" fmla="*/ 0 h 33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72297" h="336238">
                    <a:moveTo>
                      <a:pt x="872298" y="0"/>
                    </a:moveTo>
                    <a:lnTo>
                      <a:pt x="646474" y="0"/>
                    </a:lnTo>
                    <a:lnTo>
                      <a:pt x="636297" y="0"/>
                    </a:lnTo>
                    <a:lnTo>
                      <a:pt x="236000" y="0"/>
                    </a:lnTo>
                    <a:lnTo>
                      <a:pt x="225824" y="0"/>
                    </a:lnTo>
                    <a:lnTo>
                      <a:pt x="0" y="0"/>
                    </a:lnTo>
                    <a:lnTo>
                      <a:pt x="0" y="10129"/>
                    </a:lnTo>
                    <a:lnTo>
                      <a:pt x="225824" y="10129"/>
                    </a:lnTo>
                    <a:lnTo>
                      <a:pt x="225824" y="336238"/>
                    </a:lnTo>
                    <a:lnTo>
                      <a:pt x="236000" y="336238"/>
                    </a:lnTo>
                    <a:lnTo>
                      <a:pt x="236000" y="10129"/>
                    </a:lnTo>
                    <a:lnTo>
                      <a:pt x="636297" y="10129"/>
                    </a:lnTo>
                    <a:lnTo>
                      <a:pt x="636297" y="336238"/>
                    </a:lnTo>
                    <a:lnTo>
                      <a:pt x="646474" y="336238"/>
                    </a:lnTo>
                    <a:lnTo>
                      <a:pt x="646474" y="10129"/>
                    </a:lnTo>
                    <a:lnTo>
                      <a:pt x="872298" y="10129"/>
                    </a:lnTo>
                    <a:lnTo>
                      <a:pt x="872298" y="0"/>
                    </a:ln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11EB543-26D5-4EB2-8D1A-3C114CD805E0}"/>
                  </a:ext>
                </a:extLst>
              </p:cNvPr>
              <p:cNvSpPr/>
              <p:nvPr/>
            </p:nvSpPr>
            <p:spPr>
              <a:xfrm>
                <a:off x="5842484" y="5215373"/>
                <a:ext cx="380460" cy="380460"/>
              </a:xfrm>
              <a:custGeom>
                <a:avLst/>
                <a:gdLst>
                  <a:gd name="connsiteX0" fmla="*/ 380461 w 380460"/>
                  <a:gd name="connsiteY0" fmla="*/ 190160 h 380460"/>
                  <a:gd name="connsiteX1" fmla="*/ 190301 w 380460"/>
                  <a:gd name="connsiteY1" fmla="*/ 380460 h 380460"/>
                  <a:gd name="connsiteX2" fmla="*/ 0 w 380460"/>
                  <a:gd name="connsiteY2" fmla="*/ 190301 h 380460"/>
                  <a:gd name="connsiteX3" fmla="*/ 190160 w 380460"/>
                  <a:gd name="connsiteY3" fmla="*/ 0 h 380460"/>
                  <a:gd name="connsiteX4" fmla="*/ 190183 w 380460"/>
                  <a:gd name="connsiteY4" fmla="*/ 0 h 380460"/>
                  <a:gd name="connsiteX5" fmla="*/ 380461 w 380460"/>
                  <a:gd name="connsiteY5" fmla="*/ 190136 h 380460"/>
                  <a:gd name="connsiteX6" fmla="*/ 380461 w 380460"/>
                  <a:gd name="connsiteY6" fmla="*/ 190160 h 380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0460" h="380460">
                    <a:moveTo>
                      <a:pt x="380461" y="190160"/>
                    </a:moveTo>
                    <a:cubicBezTo>
                      <a:pt x="380501" y="295221"/>
                      <a:pt x="295362" y="380421"/>
                      <a:pt x="190301" y="380460"/>
                    </a:cubicBezTo>
                    <a:cubicBezTo>
                      <a:pt x="85239" y="380500"/>
                      <a:pt x="40" y="295362"/>
                      <a:pt x="0" y="190301"/>
                    </a:cubicBezTo>
                    <a:cubicBezTo>
                      <a:pt x="-40" y="85239"/>
                      <a:pt x="85098" y="40"/>
                      <a:pt x="190160" y="0"/>
                    </a:cubicBezTo>
                    <a:cubicBezTo>
                      <a:pt x="190167" y="0"/>
                      <a:pt x="190176" y="0"/>
                      <a:pt x="190183" y="0"/>
                    </a:cubicBezTo>
                    <a:cubicBezTo>
                      <a:pt x="295231" y="-40"/>
                      <a:pt x="380421" y="85089"/>
                      <a:pt x="380461" y="190136"/>
                    </a:cubicBezTo>
                    <a:cubicBezTo>
                      <a:pt x="380461" y="190143"/>
                      <a:pt x="380461" y="190153"/>
                      <a:pt x="380461" y="190160"/>
                    </a:cubicBezTo>
                    <a:close/>
                  </a:path>
                </a:pathLst>
              </a:custGeom>
              <a:solidFill>
                <a:srgbClr val="797F8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5AFDC39-226E-4124-9970-F7CD87AA97BE}"/>
                  </a:ext>
                </a:extLst>
              </p:cNvPr>
              <p:cNvSpPr/>
              <p:nvPr/>
            </p:nvSpPr>
            <p:spPr>
              <a:xfrm>
                <a:off x="5831956" y="5196990"/>
                <a:ext cx="359873" cy="359873"/>
              </a:xfrm>
              <a:custGeom>
                <a:avLst/>
                <a:gdLst>
                  <a:gd name="connsiteX0" fmla="*/ 179937 w 359873"/>
                  <a:gd name="connsiteY0" fmla="*/ 0 h 359873"/>
                  <a:gd name="connsiteX1" fmla="*/ 0 w 359873"/>
                  <a:gd name="connsiteY1" fmla="*/ 179937 h 359873"/>
                  <a:gd name="connsiteX2" fmla="*/ 179937 w 359873"/>
                  <a:gd name="connsiteY2" fmla="*/ 359873 h 359873"/>
                  <a:gd name="connsiteX3" fmla="*/ 359874 w 359873"/>
                  <a:gd name="connsiteY3" fmla="*/ 179937 h 359873"/>
                  <a:gd name="connsiteX4" fmla="*/ 179937 w 359873"/>
                  <a:gd name="connsiteY4" fmla="*/ 0 h 359873"/>
                  <a:gd name="connsiteX5" fmla="*/ 179937 w 359873"/>
                  <a:gd name="connsiteY5" fmla="*/ 310634 h 359873"/>
                  <a:gd name="connsiteX6" fmla="*/ 49216 w 359873"/>
                  <a:gd name="connsiteY6" fmla="*/ 179960 h 359873"/>
                  <a:gd name="connsiteX7" fmla="*/ 179890 w 359873"/>
                  <a:gd name="connsiteY7" fmla="*/ 49240 h 359873"/>
                  <a:gd name="connsiteX8" fmla="*/ 310610 w 359873"/>
                  <a:gd name="connsiteY8" fmla="*/ 179913 h 359873"/>
                  <a:gd name="connsiteX9" fmla="*/ 310610 w 359873"/>
                  <a:gd name="connsiteY9" fmla="*/ 179937 h 359873"/>
                  <a:gd name="connsiteX10" fmla="*/ 179937 w 359873"/>
                  <a:gd name="connsiteY10" fmla="*/ 310634 h 359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9873" h="359873">
                    <a:moveTo>
                      <a:pt x="179937" y="0"/>
                    </a:moveTo>
                    <a:cubicBezTo>
                      <a:pt x="80561" y="0"/>
                      <a:pt x="0" y="80561"/>
                      <a:pt x="0" y="179937"/>
                    </a:cubicBezTo>
                    <a:cubicBezTo>
                      <a:pt x="0" y="279312"/>
                      <a:pt x="80561" y="359873"/>
                      <a:pt x="179937" y="359873"/>
                    </a:cubicBezTo>
                    <a:cubicBezTo>
                      <a:pt x="279312" y="359873"/>
                      <a:pt x="359874" y="279312"/>
                      <a:pt x="359874" y="179937"/>
                    </a:cubicBezTo>
                    <a:cubicBezTo>
                      <a:pt x="359860" y="80566"/>
                      <a:pt x="279308" y="14"/>
                      <a:pt x="179937" y="0"/>
                    </a:cubicBezTo>
                    <a:close/>
                    <a:moveTo>
                      <a:pt x="179937" y="310634"/>
                    </a:moveTo>
                    <a:cubicBezTo>
                      <a:pt x="107756" y="310648"/>
                      <a:pt x="49231" y="252141"/>
                      <a:pt x="49216" y="179960"/>
                    </a:cubicBezTo>
                    <a:cubicBezTo>
                      <a:pt x="49202" y="107779"/>
                      <a:pt x="107709" y="49254"/>
                      <a:pt x="179890" y="49240"/>
                    </a:cubicBezTo>
                    <a:cubicBezTo>
                      <a:pt x="252071" y="49226"/>
                      <a:pt x="310596" y="107732"/>
                      <a:pt x="310610" y="179913"/>
                    </a:cubicBezTo>
                    <a:cubicBezTo>
                      <a:pt x="310610" y="179920"/>
                      <a:pt x="310610" y="179930"/>
                      <a:pt x="310610" y="179937"/>
                    </a:cubicBezTo>
                    <a:cubicBezTo>
                      <a:pt x="310533" y="252078"/>
                      <a:pt x="252078" y="310542"/>
                      <a:pt x="179937" y="310634"/>
                    </a:cubicBezTo>
                    <a:close/>
                  </a:path>
                </a:pathLst>
              </a:custGeom>
              <a:solidFill>
                <a:srgbClr val="E3E7E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DB7565C-7A8A-40D3-94CF-6F5FE23C1A6B}"/>
                  </a:ext>
                </a:extLst>
              </p:cNvPr>
              <p:cNvSpPr/>
              <p:nvPr/>
            </p:nvSpPr>
            <p:spPr>
              <a:xfrm>
                <a:off x="5865169" y="5230133"/>
                <a:ext cx="293424" cy="295336"/>
              </a:xfrm>
              <a:custGeom>
                <a:avLst/>
                <a:gdLst>
                  <a:gd name="connsiteX0" fmla="*/ 293412 w 293424"/>
                  <a:gd name="connsiteY0" fmla="*/ 146770 h 295336"/>
                  <a:gd name="connsiteX1" fmla="*/ 148567 w 293424"/>
                  <a:gd name="connsiteY1" fmla="*/ 295325 h 295336"/>
                  <a:gd name="connsiteX2" fmla="*/ 12 w 293424"/>
                  <a:gd name="connsiteY2" fmla="*/ 150479 h 295336"/>
                  <a:gd name="connsiteX3" fmla="*/ 12 w 293424"/>
                  <a:gd name="connsiteY3" fmla="*/ 146770 h 295336"/>
                  <a:gd name="connsiteX4" fmla="*/ 4538 w 293424"/>
                  <a:gd name="connsiteY4" fmla="*/ 110825 h 295336"/>
                  <a:gd name="connsiteX5" fmla="*/ 182622 w 293424"/>
                  <a:gd name="connsiteY5" fmla="*/ 4490 h 295336"/>
                  <a:gd name="connsiteX6" fmla="*/ 293412 w 293424"/>
                  <a:gd name="connsiteY6" fmla="*/ 146770 h 29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424" h="295336">
                    <a:moveTo>
                      <a:pt x="293412" y="146770"/>
                    </a:moveTo>
                    <a:cubicBezTo>
                      <a:pt x="294437" y="227791"/>
                      <a:pt x="229588" y="294300"/>
                      <a:pt x="148567" y="295325"/>
                    </a:cubicBezTo>
                    <a:cubicBezTo>
                      <a:pt x="67546" y="296349"/>
                      <a:pt x="1037" y="231500"/>
                      <a:pt x="12" y="150479"/>
                    </a:cubicBezTo>
                    <a:cubicBezTo>
                      <a:pt x="-4" y="149244"/>
                      <a:pt x="-4" y="148006"/>
                      <a:pt x="12" y="146770"/>
                    </a:cubicBezTo>
                    <a:cubicBezTo>
                      <a:pt x="-9" y="134645"/>
                      <a:pt x="1511" y="122567"/>
                      <a:pt x="4538" y="110825"/>
                    </a:cubicBezTo>
                    <a:cubicBezTo>
                      <a:pt x="24351" y="32285"/>
                      <a:pt x="104082" y="-15323"/>
                      <a:pt x="182622" y="4490"/>
                    </a:cubicBezTo>
                    <a:cubicBezTo>
                      <a:pt x="247790" y="20929"/>
                      <a:pt x="293445" y="79560"/>
                      <a:pt x="293412" y="146770"/>
                    </a:cubicBezTo>
                    <a:close/>
                  </a:path>
                </a:pathLst>
              </a:custGeom>
              <a:solidFill>
                <a:srgbClr val="16162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FE616E7-77AA-4E7E-A2A4-A9F5FB212BEC}"/>
                  </a:ext>
                </a:extLst>
              </p:cNvPr>
              <p:cNvSpPr/>
              <p:nvPr/>
            </p:nvSpPr>
            <p:spPr>
              <a:xfrm>
                <a:off x="5863704" y="5228574"/>
                <a:ext cx="296612" cy="296611"/>
              </a:xfrm>
              <a:custGeom>
                <a:avLst/>
                <a:gdLst>
                  <a:gd name="connsiteX0" fmla="*/ 148189 w 296612"/>
                  <a:gd name="connsiteY0" fmla="*/ 8582 h 296611"/>
                  <a:gd name="connsiteX1" fmla="*/ 287937 w 296612"/>
                  <a:gd name="connsiteY1" fmla="*/ 148329 h 296611"/>
                  <a:gd name="connsiteX2" fmla="*/ 148189 w 296612"/>
                  <a:gd name="connsiteY2" fmla="*/ 288077 h 296611"/>
                  <a:gd name="connsiteX3" fmla="*/ 8441 w 296612"/>
                  <a:gd name="connsiteY3" fmla="*/ 148329 h 296611"/>
                  <a:gd name="connsiteX4" fmla="*/ 12873 w 296612"/>
                  <a:gd name="connsiteY4" fmla="*/ 114072 h 296611"/>
                  <a:gd name="connsiteX5" fmla="*/ 148306 w 296612"/>
                  <a:gd name="connsiteY5" fmla="*/ 8558 h 296611"/>
                  <a:gd name="connsiteX6" fmla="*/ 148306 w 296612"/>
                  <a:gd name="connsiteY6" fmla="*/ 0 h 296611"/>
                  <a:gd name="connsiteX7" fmla="*/ 4572 w 296612"/>
                  <a:gd name="connsiteY7" fmla="*/ 111962 h 296611"/>
                  <a:gd name="connsiteX8" fmla="*/ 0 w 296612"/>
                  <a:gd name="connsiteY8" fmla="*/ 148306 h 296611"/>
                  <a:gd name="connsiteX9" fmla="*/ 148306 w 296612"/>
                  <a:gd name="connsiteY9" fmla="*/ 296612 h 296611"/>
                  <a:gd name="connsiteX10" fmla="*/ 296612 w 296612"/>
                  <a:gd name="connsiteY10" fmla="*/ 148306 h 296611"/>
                  <a:gd name="connsiteX11" fmla="*/ 148306 w 296612"/>
                  <a:gd name="connsiteY11" fmla="*/ 0 h 29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6612" h="296611">
                    <a:moveTo>
                      <a:pt x="148189" y="8582"/>
                    </a:moveTo>
                    <a:cubicBezTo>
                      <a:pt x="225369" y="8582"/>
                      <a:pt x="287937" y="71149"/>
                      <a:pt x="287937" y="148329"/>
                    </a:cubicBezTo>
                    <a:cubicBezTo>
                      <a:pt x="287937" y="225509"/>
                      <a:pt x="225369" y="288077"/>
                      <a:pt x="148189" y="288077"/>
                    </a:cubicBezTo>
                    <a:cubicBezTo>
                      <a:pt x="71009" y="288077"/>
                      <a:pt x="8441" y="225509"/>
                      <a:pt x="8441" y="148329"/>
                    </a:cubicBezTo>
                    <a:cubicBezTo>
                      <a:pt x="8455" y="136767"/>
                      <a:pt x="9944" y="125257"/>
                      <a:pt x="12873" y="114072"/>
                    </a:cubicBezTo>
                    <a:cubicBezTo>
                      <a:pt x="28632" y="52105"/>
                      <a:pt x="84367" y="8685"/>
                      <a:pt x="148306" y="8558"/>
                    </a:cubicBezTo>
                    <a:moveTo>
                      <a:pt x="148306" y="0"/>
                    </a:moveTo>
                    <a:cubicBezTo>
                      <a:pt x="80447" y="115"/>
                      <a:pt x="21291" y="46194"/>
                      <a:pt x="4572" y="111962"/>
                    </a:cubicBezTo>
                    <a:cubicBezTo>
                      <a:pt x="1517" y="123834"/>
                      <a:pt x="-19" y="136048"/>
                      <a:pt x="0" y="148306"/>
                    </a:cubicBezTo>
                    <a:cubicBezTo>
                      <a:pt x="0" y="230213"/>
                      <a:pt x="66399" y="296612"/>
                      <a:pt x="148306" y="296612"/>
                    </a:cubicBezTo>
                    <a:cubicBezTo>
                      <a:pt x="230213" y="296612"/>
                      <a:pt x="296612" y="230213"/>
                      <a:pt x="296612" y="148306"/>
                    </a:cubicBezTo>
                    <a:cubicBezTo>
                      <a:pt x="296612" y="66399"/>
                      <a:pt x="230213" y="0"/>
                      <a:pt x="148306" y="0"/>
                    </a:cubicBezTo>
                    <a:close/>
                  </a:path>
                </a:pathLst>
              </a:custGeom>
              <a:solidFill>
                <a:srgbClr val="9DA2AB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85FEFB6-F8B7-494A-A674-AF384CCC4563}"/>
                  </a:ext>
                </a:extLst>
              </p:cNvPr>
              <p:cNvSpPr/>
              <p:nvPr/>
            </p:nvSpPr>
            <p:spPr>
              <a:xfrm>
                <a:off x="5432057" y="5215373"/>
                <a:ext cx="380413" cy="380413"/>
              </a:xfrm>
              <a:custGeom>
                <a:avLst/>
                <a:gdLst>
                  <a:gd name="connsiteX0" fmla="*/ 380414 w 380413"/>
                  <a:gd name="connsiteY0" fmla="*/ 190160 h 380413"/>
                  <a:gd name="connsiteX1" fmla="*/ 190254 w 380413"/>
                  <a:gd name="connsiteY1" fmla="*/ 380414 h 380413"/>
                  <a:gd name="connsiteX2" fmla="*/ 0 w 380413"/>
                  <a:gd name="connsiteY2" fmla="*/ 190254 h 380413"/>
                  <a:gd name="connsiteX3" fmla="*/ 190160 w 380413"/>
                  <a:gd name="connsiteY3" fmla="*/ 0 h 380413"/>
                  <a:gd name="connsiteX4" fmla="*/ 380414 w 380413"/>
                  <a:gd name="connsiteY4" fmla="*/ 190113 h 380413"/>
                  <a:gd name="connsiteX5" fmla="*/ 380414 w 380413"/>
                  <a:gd name="connsiteY5" fmla="*/ 190160 h 38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413" h="380413">
                    <a:moveTo>
                      <a:pt x="380414" y="190160"/>
                    </a:moveTo>
                    <a:cubicBezTo>
                      <a:pt x="380440" y="295207"/>
                      <a:pt x="295301" y="380388"/>
                      <a:pt x="190254" y="380414"/>
                    </a:cubicBezTo>
                    <a:cubicBezTo>
                      <a:pt x="85206" y="380439"/>
                      <a:pt x="26" y="295301"/>
                      <a:pt x="0" y="190254"/>
                    </a:cubicBezTo>
                    <a:cubicBezTo>
                      <a:pt x="-26" y="85206"/>
                      <a:pt x="85112" y="26"/>
                      <a:pt x="190160" y="0"/>
                    </a:cubicBezTo>
                    <a:cubicBezTo>
                      <a:pt x="295196" y="-40"/>
                      <a:pt x="380374" y="85077"/>
                      <a:pt x="380414" y="190113"/>
                    </a:cubicBezTo>
                    <a:cubicBezTo>
                      <a:pt x="380414" y="190129"/>
                      <a:pt x="380414" y="190143"/>
                      <a:pt x="380414" y="190160"/>
                    </a:cubicBezTo>
                    <a:close/>
                  </a:path>
                </a:pathLst>
              </a:custGeom>
              <a:solidFill>
                <a:srgbClr val="797F8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8ECFE4B-FEA5-4435-8AAA-5B5738B25221}"/>
                  </a:ext>
                </a:extLst>
              </p:cNvPr>
              <p:cNvSpPr/>
              <p:nvPr/>
            </p:nvSpPr>
            <p:spPr>
              <a:xfrm>
                <a:off x="5421506" y="5196990"/>
                <a:ext cx="359873" cy="359873"/>
              </a:xfrm>
              <a:custGeom>
                <a:avLst/>
                <a:gdLst>
                  <a:gd name="connsiteX0" fmla="*/ 179913 w 359873"/>
                  <a:gd name="connsiteY0" fmla="*/ 0 h 359873"/>
                  <a:gd name="connsiteX1" fmla="*/ 0 w 359873"/>
                  <a:gd name="connsiteY1" fmla="*/ 179960 h 359873"/>
                  <a:gd name="connsiteX2" fmla="*/ 179960 w 359873"/>
                  <a:gd name="connsiteY2" fmla="*/ 359873 h 359873"/>
                  <a:gd name="connsiteX3" fmla="*/ 359874 w 359873"/>
                  <a:gd name="connsiteY3" fmla="*/ 179937 h 359873"/>
                  <a:gd name="connsiteX4" fmla="*/ 179937 w 359873"/>
                  <a:gd name="connsiteY4" fmla="*/ 0 h 359873"/>
                  <a:gd name="connsiteX5" fmla="*/ 179913 w 359873"/>
                  <a:gd name="connsiteY5" fmla="*/ 0 h 359873"/>
                  <a:gd name="connsiteX6" fmla="*/ 179913 w 359873"/>
                  <a:gd name="connsiteY6" fmla="*/ 310634 h 359873"/>
                  <a:gd name="connsiteX7" fmla="*/ 49217 w 359873"/>
                  <a:gd name="connsiteY7" fmla="*/ 179937 h 359873"/>
                  <a:gd name="connsiteX8" fmla="*/ 179913 w 359873"/>
                  <a:gd name="connsiteY8" fmla="*/ 49240 h 359873"/>
                  <a:gd name="connsiteX9" fmla="*/ 310610 w 359873"/>
                  <a:gd name="connsiteY9" fmla="*/ 179937 h 359873"/>
                  <a:gd name="connsiteX10" fmla="*/ 179913 w 359873"/>
                  <a:gd name="connsiteY10" fmla="*/ 310634 h 359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9873" h="359873">
                    <a:moveTo>
                      <a:pt x="179913" y="0"/>
                    </a:moveTo>
                    <a:cubicBezTo>
                      <a:pt x="80537" y="14"/>
                      <a:pt x="-13" y="80585"/>
                      <a:pt x="0" y="179960"/>
                    </a:cubicBezTo>
                    <a:cubicBezTo>
                      <a:pt x="13" y="279336"/>
                      <a:pt x="80584" y="359887"/>
                      <a:pt x="179960" y="359873"/>
                    </a:cubicBezTo>
                    <a:cubicBezTo>
                      <a:pt x="279327" y="359859"/>
                      <a:pt x="359874" y="279303"/>
                      <a:pt x="359874" y="179937"/>
                    </a:cubicBezTo>
                    <a:cubicBezTo>
                      <a:pt x="359874" y="80561"/>
                      <a:pt x="279312" y="0"/>
                      <a:pt x="179937" y="0"/>
                    </a:cubicBezTo>
                    <a:cubicBezTo>
                      <a:pt x="179930" y="0"/>
                      <a:pt x="179920" y="0"/>
                      <a:pt x="179913" y="0"/>
                    </a:cubicBezTo>
                    <a:close/>
                    <a:moveTo>
                      <a:pt x="179913" y="310634"/>
                    </a:moveTo>
                    <a:cubicBezTo>
                      <a:pt x="107732" y="310634"/>
                      <a:pt x="49217" y="252118"/>
                      <a:pt x="49217" y="179937"/>
                    </a:cubicBezTo>
                    <a:cubicBezTo>
                      <a:pt x="49217" y="107756"/>
                      <a:pt x="107732" y="49240"/>
                      <a:pt x="179913" y="49240"/>
                    </a:cubicBezTo>
                    <a:cubicBezTo>
                      <a:pt x="252095" y="49240"/>
                      <a:pt x="310610" y="107756"/>
                      <a:pt x="310610" y="179937"/>
                    </a:cubicBezTo>
                    <a:cubicBezTo>
                      <a:pt x="310533" y="252087"/>
                      <a:pt x="252064" y="310556"/>
                      <a:pt x="179913" y="310634"/>
                    </a:cubicBezTo>
                    <a:close/>
                  </a:path>
                </a:pathLst>
              </a:custGeom>
              <a:solidFill>
                <a:srgbClr val="E3E7E9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C02C9CA-B9BE-46BE-8B86-DB83D5A90C55}"/>
                  </a:ext>
                </a:extLst>
              </p:cNvPr>
              <p:cNvSpPr/>
              <p:nvPr/>
            </p:nvSpPr>
            <p:spPr>
              <a:xfrm>
                <a:off x="5454719" y="5230133"/>
                <a:ext cx="293423" cy="295336"/>
              </a:xfrm>
              <a:custGeom>
                <a:avLst/>
                <a:gdLst>
                  <a:gd name="connsiteX0" fmla="*/ 293412 w 293423"/>
                  <a:gd name="connsiteY0" fmla="*/ 146770 h 295336"/>
                  <a:gd name="connsiteX1" fmla="*/ 148566 w 293423"/>
                  <a:gd name="connsiteY1" fmla="*/ 295325 h 295336"/>
                  <a:gd name="connsiteX2" fmla="*/ 12 w 293423"/>
                  <a:gd name="connsiteY2" fmla="*/ 150479 h 295336"/>
                  <a:gd name="connsiteX3" fmla="*/ 12 w 293423"/>
                  <a:gd name="connsiteY3" fmla="*/ 146770 h 295336"/>
                  <a:gd name="connsiteX4" fmla="*/ 4490 w 293423"/>
                  <a:gd name="connsiteY4" fmla="*/ 110825 h 295336"/>
                  <a:gd name="connsiteX5" fmla="*/ 182575 w 293423"/>
                  <a:gd name="connsiteY5" fmla="*/ 4490 h 295336"/>
                  <a:gd name="connsiteX6" fmla="*/ 293365 w 293423"/>
                  <a:gd name="connsiteY6" fmla="*/ 146770 h 29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423" h="295336">
                    <a:moveTo>
                      <a:pt x="293412" y="146770"/>
                    </a:moveTo>
                    <a:cubicBezTo>
                      <a:pt x="294436" y="227791"/>
                      <a:pt x="229587" y="294300"/>
                      <a:pt x="148566" y="295325"/>
                    </a:cubicBezTo>
                    <a:cubicBezTo>
                      <a:pt x="67546" y="296349"/>
                      <a:pt x="1036" y="231500"/>
                      <a:pt x="12" y="150479"/>
                    </a:cubicBezTo>
                    <a:cubicBezTo>
                      <a:pt x="-4" y="149244"/>
                      <a:pt x="-4" y="148006"/>
                      <a:pt x="12" y="146770"/>
                    </a:cubicBezTo>
                    <a:cubicBezTo>
                      <a:pt x="-25" y="134648"/>
                      <a:pt x="1480" y="122567"/>
                      <a:pt x="4490" y="110825"/>
                    </a:cubicBezTo>
                    <a:cubicBezTo>
                      <a:pt x="24303" y="32285"/>
                      <a:pt x="104035" y="-15323"/>
                      <a:pt x="182575" y="4490"/>
                    </a:cubicBezTo>
                    <a:cubicBezTo>
                      <a:pt x="247743" y="20929"/>
                      <a:pt x="293398" y="79560"/>
                      <a:pt x="293365" y="146770"/>
                    </a:cubicBezTo>
                    <a:close/>
                  </a:path>
                </a:pathLst>
              </a:custGeom>
              <a:solidFill>
                <a:srgbClr val="16162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04B4EBE-C8F7-4EBA-876B-9744D88112F5}"/>
                  </a:ext>
                </a:extLst>
              </p:cNvPr>
              <p:cNvSpPr/>
              <p:nvPr/>
            </p:nvSpPr>
            <p:spPr>
              <a:xfrm>
                <a:off x="5453137" y="5228574"/>
                <a:ext cx="296612" cy="296611"/>
              </a:xfrm>
              <a:custGeom>
                <a:avLst/>
                <a:gdLst>
                  <a:gd name="connsiteX0" fmla="*/ 148283 w 296612"/>
                  <a:gd name="connsiteY0" fmla="*/ 8582 h 296611"/>
                  <a:gd name="connsiteX1" fmla="*/ 288030 w 296612"/>
                  <a:gd name="connsiteY1" fmla="*/ 148329 h 296611"/>
                  <a:gd name="connsiteX2" fmla="*/ 148283 w 296612"/>
                  <a:gd name="connsiteY2" fmla="*/ 288077 h 296611"/>
                  <a:gd name="connsiteX3" fmla="*/ 8535 w 296612"/>
                  <a:gd name="connsiteY3" fmla="*/ 148329 h 296611"/>
                  <a:gd name="connsiteX4" fmla="*/ 12849 w 296612"/>
                  <a:gd name="connsiteY4" fmla="*/ 114072 h 296611"/>
                  <a:gd name="connsiteX5" fmla="*/ 148283 w 296612"/>
                  <a:gd name="connsiteY5" fmla="*/ 8558 h 296611"/>
                  <a:gd name="connsiteX6" fmla="*/ 148283 w 296612"/>
                  <a:gd name="connsiteY6" fmla="*/ 0 h 296611"/>
                  <a:gd name="connsiteX7" fmla="*/ 4549 w 296612"/>
                  <a:gd name="connsiteY7" fmla="*/ 111962 h 296611"/>
                  <a:gd name="connsiteX8" fmla="*/ 0 w 296612"/>
                  <a:gd name="connsiteY8" fmla="*/ 148306 h 296611"/>
                  <a:gd name="connsiteX9" fmla="*/ 148306 w 296612"/>
                  <a:gd name="connsiteY9" fmla="*/ 296612 h 296611"/>
                  <a:gd name="connsiteX10" fmla="*/ 296612 w 296612"/>
                  <a:gd name="connsiteY10" fmla="*/ 148306 h 296611"/>
                  <a:gd name="connsiteX11" fmla="*/ 148306 w 296612"/>
                  <a:gd name="connsiteY11" fmla="*/ 0 h 296611"/>
                  <a:gd name="connsiteX12" fmla="*/ 148283 w 296612"/>
                  <a:gd name="connsiteY12" fmla="*/ 0 h 29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6612" h="296611">
                    <a:moveTo>
                      <a:pt x="148283" y="8582"/>
                    </a:moveTo>
                    <a:cubicBezTo>
                      <a:pt x="225463" y="8582"/>
                      <a:pt x="288030" y="71149"/>
                      <a:pt x="288030" y="148329"/>
                    </a:cubicBezTo>
                    <a:cubicBezTo>
                      <a:pt x="288030" y="225509"/>
                      <a:pt x="225463" y="288077"/>
                      <a:pt x="148283" y="288077"/>
                    </a:cubicBezTo>
                    <a:cubicBezTo>
                      <a:pt x="71103" y="288077"/>
                      <a:pt x="8535" y="225509"/>
                      <a:pt x="8535" y="148329"/>
                    </a:cubicBezTo>
                    <a:cubicBezTo>
                      <a:pt x="8521" y="136774"/>
                      <a:pt x="9971" y="125264"/>
                      <a:pt x="12849" y="114072"/>
                    </a:cubicBezTo>
                    <a:cubicBezTo>
                      <a:pt x="28609" y="52105"/>
                      <a:pt x="84343" y="8685"/>
                      <a:pt x="148283" y="8558"/>
                    </a:cubicBezTo>
                    <a:moveTo>
                      <a:pt x="148283" y="0"/>
                    </a:moveTo>
                    <a:cubicBezTo>
                      <a:pt x="80432" y="141"/>
                      <a:pt x="21289" y="46211"/>
                      <a:pt x="4549" y="111962"/>
                    </a:cubicBezTo>
                    <a:cubicBezTo>
                      <a:pt x="1513" y="123838"/>
                      <a:pt x="-15" y="136048"/>
                      <a:pt x="0" y="148306"/>
                    </a:cubicBezTo>
                    <a:cubicBezTo>
                      <a:pt x="0" y="230213"/>
                      <a:pt x="66399" y="296612"/>
                      <a:pt x="148306" y="296612"/>
                    </a:cubicBezTo>
                    <a:cubicBezTo>
                      <a:pt x="230213" y="296612"/>
                      <a:pt x="296612" y="230213"/>
                      <a:pt x="296612" y="148306"/>
                    </a:cubicBezTo>
                    <a:cubicBezTo>
                      <a:pt x="296612" y="66399"/>
                      <a:pt x="230213" y="0"/>
                      <a:pt x="148306" y="0"/>
                    </a:cubicBezTo>
                    <a:cubicBezTo>
                      <a:pt x="148299" y="0"/>
                      <a:pt x="148290" y="0"/>
                      <a:pt x="148283" y="0"/>
                    </a:cubicBezTo>
                    <a:close/>
                  </a:path>
                </a:pathLst>
              </a:custGeom>
              <a:solidFill>
                <a:srgbClr val="9DA2AB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95A3B99-0A1B-4579-945D-9B25D45B8FC3}"/>
                  </a:ext>
                </a:extLst>
              </p:cNvPr>
              <p:cNvSpPr/>
              <p:nvPr/>
            </p:nvSpPr>
            <p:spPr>
              <a:xfrm>
                <a:off x="5943895" y="5308905"/>
                <a:ext cx="135996" cy="135995"/>
              </a:xfrm>
              <a:custGeom>
                <a:avLst/>
                <a:gdLst>
                  <a:gd name="connsiteX0" fmla="*/ 135996 w 135996"/>
                  <a:gd name="connsiteY0" fmla="*/ 67998 h 135995"/>
                  <a:gd name="connsiteX1" fmla="*/ 67998 w 135996"/>
                  <a:gd name="connsiteY1" fmla="*/ 135996 h 135995"/>
                  <a:gd name="connsiteX2" fmla="*/ 0 w 135996"/>
                  <a:gd name="connsiteY2" fmla="*/ 67998 h 135995"/>
                  <a:gd name="connsiteX3" fmla="*/ 67998 w 135996"/>
                  <a:gd name="connsiteY3" fmla="*/ 0 h 135995"/>
                  <a:gd name="connsiteX4" fmla="*/ 135996 w 135996"/>
                  <a:gd name="connsiteY4" fmla="*/ 67998 h 13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996" h="135995">
                    <a:moveTo>
                      <a:pt x="135996" y="67998"/>
                    </a:moveTo>
                    <a:cubicBezTo>
                      <a:pt x="135996" y="105552"/>
                      <a:pt x="105552" y="135996"/>
                      <a:pt x="67998" y="135996"/>
                    </a:cubicBezTo>
                    <a:cubicBezTo>
                      <a:pt x="30444" y="135996"/>
                      <a:pt x="0" y="105552"/>
                      <a:pt x="0" y="67998"/>
                    </a:cubicBezTo>
                    <a:cubicBezTo>
                      <a:pt x="0" y="30444"/>
                      <a:pt x="30444" y="0"/>
                      <a:pt x="67998" y="0"/>
                    </a:cubicBezTo>
                    <a:cubicBezTo>
                      <a:pt x="105552" y="0"/>
                      <a:pt x="135996" y="30444"/>
                      <a:pt x="135996" y="67998"/>
                    </a:cubicBezTo>
                    <a:close/>
                  </a:path>
                </a:pathLst>
              </a:custGeom>
              <a:solidFill>
                <a:srgbClr val="3F465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1DD09F7-6C2D-4CAA-B9B4-533DC8F47BF9}"/>
                  </a:ext>
                </a:extLst>
              </p:cNvPr>
              <p:cNvSpPr/>
              <p:nvPr/>
            </p:nvSpPr>
            <p:spPr>
              <a:xfrm>
                <a:off x="5533421" y="5308905"/>
                <a:ext cx="135996" cy="135995"/>
              </a:xfrm>
              <a:custGeom>
                <a:avLst/>
                <a:gdLst>
                  <a:gd name="connsiteX0" fmla="*/ 135996 w 135996"/>
                  <a:gd name="connsiteY0" fmla="*/ 67998 h 135995"/>
                  <a:gd name="connsiteX1" fmla="*/ 67998 w 135996"/>
                  <a:gd name="connsiteY1" fmla="*/ 135996 h 135995"/>
                  <a:gd name="connsiteX2" fmla="*/ 0 w 135996"/>
                  <a:gd name="connsiteY2" fmla="*/ 67998 h 135995"/>
                  <a:gd name="connsiteX3" fmla="*/ 67998 w 135996"/>
                  <a:gd name="connsiteY3" fmla="*/ 0 h 135995"/>
                  <a:gd name="connsiteX4" fmla="*/ 135996 w 135996"/>
                  <a:gd name="connsiteY4" fmla="*/ 67998 h 13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996" h="135995">
                    <a:moveTo>
                      <a:pt x="135996" y="67998"/>
                    </a:moveTo>
                    <a:cubicBezTo>
                      <a:pt x="135996" y="105552"/>
                      <a:pt x="105552" y="135996"/>
                      <a:pt x="67998" y="135996"/>
                    </a:cubicBezTo>
                    <a:cubicBezTo>
                      <a:pt x="30444" y="135996"/>
                      <a:pt x="0" y="105552"/>
                      <a:pt x="0" y="67998"/>
                    </a:cubicBezTo>
                    <a:cubicBezTo>
                      <a:pt x="0" y="30444"/>
                      <a:pt x="30444" y="0"/>
                      <a:pt x="67998" y="0"/>
                    </a:cubicBezTo>
                    <a:cubicBezTo>
                      <a:pt x="105552" y="0"/>
                      <a:pt x="135996" y="30444"/>
                      <a:pt x="135996" y="67998"/>
                    </a:cubicBezTo>
                    <a:close/>
                  </a:path>
                </a:pathLst>
              </a:custGeom>
              <a:solidFill>
                <a:srgbClr val="3F4652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9518A42-7304-4CF1-8C8F-12D4D3289747}"/>
                  </a:ext>
                </a:extLst>
              </p:cNvPr>
              <p:cNvSpPr/>
              <p:nvPr/>
            </p:nvSpPr>
            <p:spPr>
              <a:xfrm>
                <a:off x="5609579" y="5290147"/>
                <a:ext cx="59556" cy="59556"/>
              </a:xfrm>
              <a:custGeom>
                <a:avLst/>
                <a:gdLst>
                  <a:gd name="connsiteX0" fmla="*/ 59557 w 59556"/>
                  <a:gd name="connsiteY0" fmla="*/ 29778 h 59556"/>
                  <a:gd name="connsiteX1" fmla="*/ 29778 w 59556"/>
                  <a:gd name="connsiteY1" fmla="*/ 59557 h 59556"/>
                  <a:gd name="connsiteX2" fmla="*/ 0 w 59556"/>
                  <a:gd name="connsiteY2" fmla="*/ 29778 h 59556"/>
                  <a:gd name="connsiteX3" fmla="*/ 29778 w 59556"/>
                  <a:gd name="connsiteY3" fmla="*/ 0 h 59556"/>
                  <a:gd name="connsiteX4" fmla="*/ 59557 w 59556"/>
                  <a:gd name="connsiteY4" fmla="*/ 29778 h 59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56" h="59556">
                    <a:moveTo>
                      <a:pt x="59557" y="29778"/>
                    </a:moveTo>
                    <a:cubicBezTo>
                      <a:pt x="59557" y="46225"/>
                      <a:pt x="46225" y="59557"/>
                      <a:pt x="29778" y="59557"/>
                    </a:cubicBezTo>
                    <a:cubicBezTo>
                      <a:pt x="13332" y="59557"/>
                      <a:pt x="0" y="46225"/>
                      <a:pt x="0" y="29778"/>
                    </a:cubicBezTo>
                    <a:cubicBezTo>
                      <a:pt x="0" y="13332"/>
                      <a:pt x="13332" y="0"/>
                      <a:pt x="29778" y="0"/>
                    </a:cubicBezTo>
                    <a:cubicBezTo>
                      <a:pt x="46225" y="0"/>
                      <a:pt x="59557" y="13332"/>
                      <a:pt x="59557" y="297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3BC05CE-9A2F-497B-A4C2-2A242F64FFBB}"/>
                  </a:ext>
                </a:extLst>
              </p:cNvPr>
              <p:cNvSpPr/>
              <p:nvPr/>
            </p:nvSpPr>
            <p:spPr>
              <a:xfrm>
                <a:off x="6020053" y="5290147"/>
                <a:ext cx="59556" cy="59556"/>
              </a:xfrm>
              <a:custGeom>
                <a:avLst/>
                <a:gdLst>
                  <a:gd name="connsiteX0" fmla="*/ 59557 w 59556"/>
                  <a:gd name="connsiteY0" fmla="*/ 29778 h 59556"/>
                  <a:gd name="connsiteX1" fmla="*/ 29778 w 59556"/>
                  <a:gd name="connsiteY1" fmla="*/ 59557 h 59556"/>
                  <a:gd name="connsiteX2" fmla="*/ 0 w 59556"/>
                  <a:gd name="connsiteY2" fmla="*/ 29778 h 59556"/>
                  <a:gd name="connsiteX3" fmla="*/ 29778 w 59556"/>
                  <a:gd name="connsiteY3" fmla="*/ 0 h 59556"/>
                  <a:gd name="connsiteX4" fmla="*/ 59557 w 59556"/>
                  <a:gd name="connsiteY4" fmla="*/ 29778 h 59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56" h="59556">
                    <a:moveTo>
                      <a:pt x="59557" y="29778"/>
                    </a:moveTo>
                    <a:cubicBezTo>
                      <a:pt x="59557" y="46225"/>
                      <a:pt x="46225" y="59557"/>
                      <a:pt x="29778" y="59557"/>
                    </a:cubicBezTo>
                    <a:cubicBezTo>
                      <a:pt x="13332" y="59557"/>
                      <a:pt x="0" y="46225"/>
                      <a:pt x="0" y="29778"/>
                    </a:cubicBezTo>
                    <a:cubicBezTo>
                      <a:pt x="0" y="13332"/>
                      <a:pt x="13332" y="0"/>
                      <a:pt x="29778" y="0"/>
                    </a:cubicBezTo>
                    <a:cubicBezTo>
                      <a:pt x="46225" y="0"/>
                      <a:pt x="59557" y="13332"/>
                      <a:pt x="59557" y="297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2CACF2C-7665-43B6-BADD-4CA0453BA8DA}"/>
                  </a:ext>
                </a:extLst>
              </p:cNvPr>
              <p:cNvSpPr/>
              <p:nvPr/>
            </p:nvSpPr>
            <p:spPr>
              <a:xfrm>
                <a:off x="5392970" y="5048895"/>
                <a:ext cx="625863" cy="184837"/>
              </a:xfrm>
              <a:custGeom>
                <a:avLst/>
                <a:gdLst>
                  <a:gd name="connsiteX0" fmla="*/ 615546 w 625863"/>
                  <a:gd name="connsiteY0" fmla="*/ 23 h 184837"/>
                  <a:gd name="connsiteX1" fmla="*/ 615546 w 625863"/>
                  <a:gd name="connsiteY1" fmla="*/ 95830 h 184837"/>
                  <a:gd name="connsiteX2" fmla="*/ 445059 w 625863"/>
                  <a:gd name="connsiteY2" fmla="*/ 174638 h 184837"/>
                  <a:gd name="connsiteX3" fmla="*/ 385830 w 625863"/>
                  <a:gd name="connsiteY3" fmla="*/ 174638 h 184837"/>
                  <a:gd name="connsiteX4" fmla="*/ 216304 w 625863"/>
                  <a:gd name="connsiteY4" fmla="*/ 95947 h 184837"/>
                  <a:gd name="connsiteX5" fmla="*/ 216304 w 625863"/>
                  <a:gd name="connsiteY5" fmla="*/ 0 h 184837"/>
                  <a:gd name="connsiteX6" fmla="*/ 206151 w 625863"/>
                  <a:gd name="connsiteY6" fmla="*/ 0 h 184837"/>
                  <a:gd name="connsiteX7" fmla="*/ 206151 w 625863"/>
                  <a:gd name="connsiteY7" fmla="*/ 95830 h 184837"/>
                  <a:gd name="connsiteX8" fmla="*/ 85396 w 625863"/>
                  <a:gd name="connsiteY8" fmla="*/ 131682 h 184837"/>
                  <a:gd name="connsiteX9" fmla="*/ 5674 w 625863"/>
                  <a:gd name="connsiteY9" fmla="*/ 58361 h 184837"/>
                  <a:gd name="connsiteX10" fmla="*/ 0 w 625863"/>
                  <a:gd name="connsiteY10" fmla="*/ 66896 h 184837"/>
                  <a:gd name="connsiteX11" fmla="*/ 84411 w 625863"/>
                  <a:gd name="connsiteY11" fmla="*/ 144507 h 184837"/>
                  <a:gd name="connsiteX12" fmla="*/ 84411 w 625863"/>
                  <a:gd name="connsiteY12" fmla="*/ 144507 h 184837"/>
                  <a:gd name="connsiteX13" fmla="*/ 379851 w 625863"/>
                  <a:gd name="connsiteY13" fmla="*/ 183102 h 184837"/>
                  <a:gd name="connsiteX14" fmla="*/ 381375 w 625863"/>
                  <a:gd name="connsiteY14" fmla="*/ 184837 h 184837"/>
                  <a:gd name="connsiteX15" fmla="*/ 449795 w 625863"/>
                  <a:gd name="connsiteY15" fmla="*/ 184837 h 184837"/>
                  <a:gd name="connsiteX16" fmla="*/ 451319 w 625863"/>
                  <a:gd name="connsiteY16" fmla="*/ 183102 h 184837"/>
                  <a:gd name="connsiteX17" fmla="*/ 620775 w 625863"/>
                  <a:gd name="connsiteY17" fmla="*/ 105983 h 184837"/>
                  <a:gd name="connsiteX18" fmla="*/ 625863 w 625863"/>
                  <a:gd name="connsiteY18" fmla="*/ 105983 h 184837"/>
                  <a:gd name="connsiteX19" fmla="*/ 625863 w 625863"/>
                  <a:gd name="connsiteY19" fmla="*/ 23 h 18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25863" h="184837">
                    <a:moveTo>
                      <a:pt x="615546" y="23"/>
                    </a:moveTo>
                    <a:lnTo>
                      <a:pt x="615546" y="95830"/>
                    </a:lnTo>
                    <a:cubicBezTo>
                      <a:pt x="550240" y="97288"/>
                      <a:pt x="488481" y="125836"/>
                      <a:pt x="445059" y="174638"/>
                    </a:cubicBezTo>
                    <a:lnTo>
                      <a:pt x="385830" y="174638"/>
                    </a:lnTo>
                    <a:cubicBezTo>
                      <a:pt x="342581" y="126164"/>
                      <a:pt x="281242" y="97692"/>
                      <a:pt x="216304" y="95947"/>
                    </a:cubicBezTo>
                    <a:lnTo>
                      <a:pt x="216304" y="0"/>
                    </a:lnTo>
                    <a:lnTo>
                      <a:pt x="206151" y="0"/>
                    </a:lnTo>
                    <a:lnTo>
                      <a:pt x="206151" y="95830"/>
                    </a:lnTo>
                    <a:cubicBezTo>
                      <a:pt x="163376" y="96490"/>
                      <a:pt x="121602" y="108892"/>
                      <a:pt x="85396" y="131682"/>
                    </a:cubicBezTo>
                    <a:lnTo>
                      <a:pt x="5674" y="58361"/>
                    </a:lnTo>
                    <a:cubicBezTo>
                      <a:pt x="3681" y="61128"/>
                      <a:pt x="1782" y="63988"/>
                      <a:pt x="0" y="66896"/>
                    </a:cubicBezTo>
                    <a:lnTo>
                      <a:pt x="84411" y="144507"/>
                    </a:lnTo>
                    <a:lnTo>
                      <a:pt x="84411" y="144507"/>
                    </a:lnTo>
                    <a:cubicBezTo>
                      <a:pt x="178502" y="80899"/>
                      <a:pt x="305257" y="97458"/>
                      <a:pt x="379851" y="183102"/>
                    </a:cubicBezTo>
                    <a:lnTo>
                      <a:pt x="381375" y="184837"/>
                    </a:lnTo>
                    <a:lnTo>
                      <a:pt x="449795" y="184837"/>
                    </a:lnTo>
                    <a:lnTo>
                      <a:pt x="451319" y="183102"/>
                    </a:lnTo>
                    <a:cubicBezTo>
                      <a:pt x="494029" y="134146"/>
                      <a:pt x="555807" y="106031"/>
                      <a:pt x="620775" y="105983"/>
                    </a:cubicBezTo>
                    <a:lnTo>
                      <a:pt x="625863" y="105983"/>
                    </a:lnTo>
                    <a:lnTo>
                      <a:pt x="625863" y="23"/>
                    </a:lnTo>
                    <a:close/>
                  </a:path>
                </a:pathLst>
              </a:custGeom>
              <a:solidFill>
                <a:srgbClr val="AAB4BC"/>
              </a:solidFill>
              <a:ln w="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8DCEB4-4FBA-4118-8CD9-854A625B2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872" y="5369328"/>
              <a:ext cx="742290" cy="74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942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223C-69C2-4EF6-8384-A7C7F7B5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27226"/>
            <a:ext cx="2647950" cy="5969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53D1-6116-49C5-8638-9ACE865CE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38425"/>
            <a:ext cx="7934325" cy="2533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Computer Vision Problems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RCNN Family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Mask RCNN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Why Detectron2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Practice using Detectron2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F4652"/>
                </a:solidFill>
                <a:latin typeface="Metropolis Light" panose="00000500000000000000" pitchFamily="50" charset="0"/>
              </a:rPr>
              <a:t>Training using Detectron2 </a:t>
            </a:r>
            <a:r>
              <a:rPr lang="en-US" sz="1600" dirty="0">
                <a:solidFill>
                  <a:srgbClr val="3F4652"/>
                </a:solidFill>
                <a:latin typeface="Metropolis Light" panose="00000500000000000000" pitchFamily="50" charset="0"/>
              </a:rPr>
              <a:t>(optional)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97905BE-974E-4300-90B0-4913C526B2D1}"/>
              </a:ext>
            </a:extLst>
          </p:cNvPr>
          <p:cNvSpPr txBox="1">
            <a:spLocks/>
          </p:cNvSpPr>
          <p:nvPr/>
        </p:nvSpPr>
        <p:spPr>
          <a:xfrm>
            <a:off x="914400" y="6269129"/>
            <a:ext cx="2085975" cy="32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0AF8CCE-C838-4323-B450-8CE83BF75399}"/>
              </a:ext>
            </a:extLst>
          </p:cNvPr>
          <p:cNvSpPr txBox="1">
            <a:spLocks/>
          </p:cNvSpPr>
          <p:nvPr/>
        </p:nvSpPr>
        <p:spPr>
          <a:xfrm rot="5400000">
            <a:off x="10186987" y="1813765"/>
            <a:ext cx="2867025" cy="322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rgbClr val="3F4652"/>
                </a:solidFill>
                <a:latin typeface="Metropolis Medium" panose="00000600000000000000" pitchFamily="50" charset="0"/>
              </a:rPr>
              <a:t>Mask R-CNN using Detectron2</a:t>
            </a:r>
          </a:p>
        </p:txBody>
      </p:sp>
    </p:spTree>
    <p:extLst>
      <p:ext uri="{BB962C8B-B14F-4D97-AF65-F5344CB8AC3E}">
        <p14:creationId xmlns:p14="http://schemas.microsoft.com/office/powerpoint/2010/main" val="295950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E434A-C440-417F-91AD-E61FF28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2" b="6105"/>
          <a:stretch/>
        </p:blipFill>
        <p:spPr>
          <a:xfrm>
            <a:off x="936116" y="2644501"/>
            <a:ext cx="4294692" cy="2841605"/>
          </a:xfrm>
          <a:prstGeom prst="rect">
            <a:avLst/>
          </a:prstGeom>
        </p:spPr>
      </p:pic>
      <p:pic>
        <p:nvPicPr>
          <p:cNvPr id="1026" name="Picture 2" descr="CV2019/PaperSummary] YOLACT :Real-time Instance Segmentation">
            <a:extLst>
              <a:ext uri="{FF2B5EF4-FFF2-40B4-BE49-F238E27FC236}">
                <a16:creationId xmlns:a16="http://schemas.microsoft.com/office/drawing/2014/main" id="{165771C1-5AF4-4653-8B45-6FD5316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03" y="2648458"/>
            <a:ext cx="4279609" cy="28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475"/>
            <a:ext cx="2790825" cy="5454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3F4652"/>
                </a:solidFill>
                <a:latin typeface="Metropolis Medium" panose="00000600000000000000" pitchFamily="50" charset="0"/>
              </a:rPr>
              <a:t>In fact...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838200" y="1600495"/>
            <a:ext cx="4294692" cy="897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Not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Faster R-CNN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6834344" y="1561963"/>
            <a:ext cx="4406868" cy="936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Not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CC7CE6-6509-4990-B7E5-3616A2A01E99}"/>
              </a:ext>
            </a:extLst>
          </p:cNvPr>
          <p:cNvSpPr txBox="1">
            <a:spLocks/>
          </p:cNvSpPr>
          <p:nvPr/>
        </p:nvSpPr>
        <p:spPr>
          <a:xfrm>
            <a:off x="838200" y="5386874"/>
            <a:ext cx="4294692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YOLOv3: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An Incremental Improvement</a:t>
            </a: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. Joseph Redmond, Ali Farhadi. 2018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0A69E-D2C8-49C9-A628-4681EF3C5885}"/>
              </a:ext>
            </a:extLst>
          </p:cNvPr>
          <p:cNvSpPr txBox="1">
            <a:spLocks/>
          </p:cNvSpPr>
          <p:nvPr/>
        </p:nvSpPr>
        <p:spPr>
          <a:xfrm>
            <a:off x="6946932" y="5486106"/>
            <a:ext cx="440686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YOLACT: Real-time Instance Segmentation. Daniel </a:t>
            </a:r>
            <a:r>
              <a:rPr lang="en-US" sz="1800" i="0" dirty="0" err="1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Bolya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, et. al. 2019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7117C2E-1085-489C-BC49-7458BF87E6FF}"/>
              </a:ext>
            </a:extLst>
          </p:cNvPr>
          <p:cNvSpPr txBox="1">
            <a:spLocks/>
          </p:cNvSpPr>
          <p:nvPr/>
        </p:nvSpPr>
        <p:spPr>
          <a:xfrm>
            <a:off x="8896350" y="6593370"/>
            <a:ext cx="3295650" cy="223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  -  Mask R-CNN using Detectron2</a:t>
            </a:r>
          </a:p>
        </p:txBody>
      </p:sp>
    </p:spTree>
    <p:extLst>
      <p:ext uri="{BB962C8B-B14F-4D97-AF65-F5344CB8AC3E}">
        <p14:creationId xmlns:p14="http://schemas.microsoft.com/office/powerpoint/2010/main" val="239427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E434A-C440-417F-91AD-E61FF28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2" b="6105"/>
          <a:stretch/>
        </p:blipFill>
        <p:spPr>
          <a:xfrm>
            <a:off x="936116" y="2644501"/>
            <a:ext cx="4294692" cy="2841605"/>
          </a:xfrm>
          <a:prstGeom prst="rect">
            <a:avLst/>
          </a:prstGeom>
        </p:spPr>
      </p:pic>
      <p:pic>
        <p:nvPicPr>
          <p:cNvPr id="1026" name="Picture 2" descr="CV2019/PaperSummary] YOLACT :Real-time Instance Segmentation">
            <a:extLst>
              <a:ext uri="{FF2B5EF4-FFF2-40B4-BE49-F238E27FC236}">
                <a16:creationId xmlns:a16="http://schemas.microsoft.com/office/drawing/2014/main" id="{165771C1-5AF4-4653-8B45-6FD5316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03" y="2648458"/>
            <a:ext cx="4279609" cy="28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475"/>
            <a:ext cx="2790825" cy="5454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3F4652"/>
                </a:solidFill>
                <a:latin typeface="Metropolis Medium" panose="00000600000000000000" pitchFamily="50" charset="0"/>
              </a:rPr>
              <a:t>In fact...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838200" y="1600495"/>
            <a:ext cx="4294692" cy="897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Not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Faster R-CNN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6834344" y="1561963"/>
            <a:ext cx="4406868" cy="936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F4652"/>
                </a:solidFill>
                <a:latin typeface="Metropolis Black" panose="00000A00000000000000" pitchFamily="50" charset="0"/>
              </a:rPr>
              <a:t>This is </a:t>
            </a:r>
            <a:r>
              <a:rPr lang="en-US" sz="3600" dirty="0">
                <a:solidFill>
                  <a:srgbClr val="FF0000"/>
                </a:solidFill>
                <a:latin typeface="Metropolis Black" panose="00000A00000000000000" pitchFamily="50" charset="0"/>
              </a:rPr>
              <a:t>Not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5173F1"/>
                </a:solidFill>
                <a:latin typeface="Metropolis Black" panose="00000A00000000000000" pitchFamily="50" charset="0"/>
              </a:rPr>
              <a:t>Mask R-CNN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CC7CE6-6509-4990-B7E5-3616A2A01E99}"/>
              </a:ext>
            </a:extLst>
          </p:cNvPr>
          <p:cNvSpPr txBox="1">
            <a:spLocks/>
          </p:cNvSpPr>
          <p:nvPr/>
        </p:nvSpPr>
        <p:spPr>
          <a:xfrm>
            <a:off x="838200" y="5386874"/>
            <a:ext cx="4294692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YOLOv3: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An Incremental Improvement</a:t>
            </a:r>
            <a:r>
              <a:rPr lang="en-US" sz="1800" dirty="0">
                <a:solidFill>
                  <a:srgbClr val="3F4652"/>
                </a:solidFill>
                <a:latin typeface="Metropolis Light" panose="00000500000000000000" pitchFamily="50" charset="0"/>
              </a:rPr>
              <a:t>. Joseph Redmond, Ali Farhadi. 2018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0A69E-D2C8-49C9-A628-4681EF3C5885}"/>
              </a:ext>
            </a:extLst>
          </p:cNvPr>
          <p:cNvSpPr txBox="1">
            <a:spLocks/>
          </p:cNvSpPr>
          <p:nvPr/>
        </p:nvSpPr>
        <p:spPr>
          <a:xfrm>
            <a:off x="6946932" y="5486106"/>
            <a:ext cx="440686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YOLACT: Real-time Instance Segmentation. Daniel </a:t>
            </a:r>
            <a:r>
              <a:rPr lang="en-US" sz="1800" i="0" dirty="0" err="1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Bolya</a:t>
            </a:r>
            <a:r>
              <a:rPr lang="en-US" sz="1800" i="0" dirty="0">
                <a:solidFill>
                  <a:srgbClr val="3F4652"/>
                </a:solidFill>
                <a:effectLst/>
                <a:latin typeface="Metropolis Light" panose="00000500000000000000" pitchFamily="50" charset="0"/>
              </a:rPr>
              <a:t>, et. al. 2019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7117C2E-1085-489C-BC49-7458BF87E6FF}"/>
              </a:ext>
            </a:extLst>
          </p:cNvPr>
          <p:cNvSpPr txBox="1">
            <a:spLocks/>
          </p:cNvSpPr>
          <p:nvPr/>
        </p:nvSpPr>
        <p:spPr>
          <a:xfrm>
            <a:off x="8896350" y="6593370"/>
            <a:ext cx="3295650" cy="223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3F4652"/>
                </a:solidFill>
                <a:latin typeface="Metropolis Medium" panose="00000600000000000000" pitchFamily="50" charset="0"/>
              </a:rPr>
              <a:t>Benedict Aryo  -  Mask R-CNN using Detectron2</a:t>
            </a:r>
          </a:p>
        </p:txBody>
      </p:sp>
    </p:spTree>
    <p:extLst>
      <p:ext uri="{BB962C8B-B14F-4D97-AF65-F5344CB8AC3E}">
        <p14:creationId xmlns:p14="http://schemas.microsoft.com/office/powerpoint/2010/main" val="329590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5F8F92B3-F4C3-4C81-8886-FCE965888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5250" y="2735933"/>
            <a:ext cx="6183102" cy="41220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B2EB4-BC31-4F4B-99A5-05E1C281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4" y="1209675"/>
            <a:ext cx="6183102" cy="3506163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  <a:t>Understanding </a:t>
            </a:r>
            <a:b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</a:br>
            <a: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  <a:t>the </a:t>
            </a:r>
            <a:r>
              <a:rPr lang="en-US" sz="5400" b="1" dirty="0">
                <a:solidFill>
                  <a:schemeClr val="bg1"/>
                </a:solidFill>
                <a:latin typeface="Metropolis Black" panose="00000A00000000000000" pitchFamily="50" charset="0"/>
              </a:rPr>
              <a:t>objectives</a:t>
            </a:r>
            <a:r>
              <a:rPr lang="en-US" sz="5400" dirty="0">
                <a:solidFill>
                  <a:schemeClr val="bg1"/>
                </a:solidFill>
                <a:latin typeface="Metropolis Medium" panose="00000600000000000000" pitchFamily="50" charset="0"/>
              </a:rPr>
              <a:t> is essential to solving the problems</a:t>
            </a:r>
          </a:p>
        </p:txBody>
      </p:sp>
    </p:spTree>
    <p:extLst>
      <p:ext uri="{BB962C8B-B14F-4D97-AF65-F5344CB8AC3E}">
        <p14:creationId xmlns:p14="http://schemas.microsoft.com/office/powerpoint/2010/main" val="145951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31" y="301065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173F1"/>
                </a:solidFill>
                <a:latin typeface="Metropolis Medium" panose="00000600000000000000" pitchFamily="50" charset="0"/>
              </a:rPr>
              <a:t>Problems in Computer Vision </a:t>
            </a:r>
            <a:r>
              <a:rPr lang="en-US" sz="2800" dirty="0">
                <a:solidFill>
                  <a:srgbClr val="5173F1"/>
                </a:solidFill>
                <a:latin typeface="Metropolis Black" panose="00000A00000000000000" pitchFamily="50" charset="0"/>
              </a:rPr>
              <a:t>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800097" y="1262450"/>
            <a:ext cx="2220840" cy="281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Image Classification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604848" y="3900825"/>
            <a:ext cx="2220839" cy="35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177751"/>
            <a:ext cx="2697998" cy="502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Classification + Localization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407126" y="1217252"/>
            <a:ext cx="2219905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Object Detection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213413" y="1270486"/>
            <a:ext cx="2178489" cy="325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Instance Segmentation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DD4B7F-5989-4516-B43E-5F7A8FD21D87}"/>
              </a:ext>
            </a:extLst>
          </p:cNvPr>
          <p:cNvGrpSpPr/>
          <p:nvPr/>
        </p:nvGrpSpPr>
        <p:grpSpPr>
          <a:xfrm>
            <a:off x="800098" y="1679852"/>
            <a:ext cx="10608399" cy="5086543"/>
            <a:chOff x="800098" y="1679852"/>
            <a:chExt cx="10608399" cy="50865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80C9E-7A51-4928-9CFF-AE88D5A1F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61" b="4461"/>
            <a:stretch/>
          </p:blipFill>
          <p:spPr>
            <a:xfrm>
              <a:off x="3604848" y="1679852"/>
              <a:ext cx="2220839" cy="1733729"/>
            </a:xfrm>
            <a:prstGeom prst="rect">
              <a:avLst/>
            </a:prstGeom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DFC5322-688F-4E89-B059-A1B4B977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98" y="1679852"/>
              <a:ext cx="2220839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9950CCF-10CA-4AA5-A50D-A747B750C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" t="6512" r="3379"/>
            <a:stretch/>
          </p:blipFill>
          <p:spPr bwMode="auto">
            <a:xfrm>
              <a:off x="3598955" y="4364273"/>
              <a:ext cx="2196388" cy="240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B8F84C-B68A-4096-8BDD-430EC3483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626"/>
            <a:stretch/>
          </p:blipFill>
          <p:spPr>
            <a:xfrm>
              <a:off x="6409598" y="1684196"/>
              <a:ext cx="2219904" cy="20945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A9E2BA-DDD3-41B8-898B-911239F51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34"/>
            <a:stretch/>
          </p:blipFill>
          <p:spPr>
            <a:xfrm>
              <a:off x="9213413" y="1679852"/>
              <a:ext cx="2195084" cy="2094588"/>
            </a:xfrm>
            <a:prstGeom prst="rect">
              <a:avLst/>
            </a:prstGeom>
          </p:spPr>
        </p:pic>
        <p:pic>
          <p:nvPicPr>
            <p:cNvPr id="1026" name="Picture 2" descr="Panoptic Segmentation | Papers With Code">
              <a:extLst>
                <a:ext uri="{FF2B5EF4-FFF2-40B4-BE49-F238E27FC236}">
                  <a16:creationId xmlns:a16="http://schemas.microsoft.com/office/drawing/2014/main" id="{10B4D9DF-99DB-45A6-A81A-913BEFD7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18" b="12397"/>
            <a:stretch/>
          </p:blipFill>
          <p:spPr bwMode="auto">
            <a:xfrm>
              <a:off x="9246324" y="4364273"/>
              <a:ext cx="2162173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213414" y="3943851"/>
            <a:ext cx="2195084" cy="35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3F4652"/>
                </a:solidFill>
                <a:latin typeface="Metropolis Medium" panose="00000600000000000000" pitchFamily="50" charset="0"/>
              </a:rPr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9459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1766-7C60-4B05-A3AA-27D24714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99" y="1536700"/>
            <a:ext cx="5026005" cy="222567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Instance</a:t>
            </a:r>
            <a:r>
              <a:rPr lang="en-US" dirty="0">
                <a:solidFill>
                  <a:srgbClr val="3F4652"/>
                </a:solidFill>
                <a:latin typeface="Metropolis Black" panose="00000A00000000000000" pitchFamily="50" charset="0"/>
              </a:rPr>
              <a:t>-aware Semantic </a:t>
            </a:r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Segmentation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1B94E9-6A4A-4019-95F0-F0257C2D8C38}"/>
              </a:ext>
            </a:extLst>
          </p:cNvPr>
          <p:cNvGrpSpPr/>
          <p:nvPr/>
        </p:nvGrpSpPr>
        <p:grpSpPr>
          <a:xfrm>
            <a:off x="5553075" y="28575"/>
            <a:ext cx="7175001" cy="9451333"/>
            <a:chOff x="5553075" y="28575"/>
            <a:chExt cx="7175001" cy="9451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8EC50E-1300-4C70-9320-ABF2A65F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3075" y="28575"/>
              <a:ext cx="7175001" cy="945133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873491-6135-43DB-92BB-3953F4C3D2B2}"/>
                </a:ext>
              </a:extLst>
            </p:cNvPr>
            <p:cNvCxnSpPr/>
            <p:nvPr/>
          </p:nvCxnSpPr>
          <p:spPr>
            <a:xfrm>
              <a:off x="6191250" y="2895600"/>
              <a:ext cx="26574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03F109-5E4A-43D5-919B-39CB95B56ACC}"/>
                </a:ext>
              </a:extLst>
            </p:cNvPr>
            <p:cNvCxnSpPr>
              <a:cxnSpLocks/>
            </p:cNvCxnSpPr>
            <p:nvPr/>
          </p:nvCxnSpPr>
          <p:spPr>
            <a:xfrm>
              <a:off x="8324850" y="3048000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4E8E26-2053-41B3-9006-2241BE5ACDD1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181350"/>
              <a:ext cx="11906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FC025E-F3AC-4ED6-856E-770AD87D39ED}"/>
                </a:ext>
              </a:extLst>
            </p:cNvPr>
            <p:cNvCxnSpPr>
              <a:cxnSpLocks/>
            </p:cNvCxnSpPr>
            <p:nvPr/>
          </p:nvCxnSpPr>
          <p:spPr>
            <a:xfrm>
              <a:off x="7396162" y="3333750"/>
              <a:ext cx="14525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0F145F-C0DE-4F59-A249-10519A60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457575"/>
              <a:ext cx="4857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11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97A7-59FA-4A6C-A64B-E30678E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32" y="948144"/>
            <a:ext cx="4161044" cy="54914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F4652"/>
                </a:solidFill>
                <a:latin typeface="Metropolis Medium" panose="00000600000000000000" pitchFamily="50" charset="0"/>
              </a:rPr>
              <a:t>The differences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B2BE59-D332-4C04-951E-9E2EBE509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/>
          <a:stretch/>
        </p:blipFill>
        <p:spPr bwMode="auto">
          <a:xfrm>
            <a:off x="310384" y="3400737"/>
            <a:ext cx="11486801" cy="26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99FBD6-5C1D-4745-8D42-69C37AD2882E}"/>
              </a:ext>
            </a:extLst>
          </p:cNvPr>
          <p:cNvSpPr txBox="1">
            <a:spLocks/>
          </p:cNvSpPr>
          <p:nvPr/>
        </p:nvSpPr>
        <p:spPr>
          <a:xfrm>
            <a:off x="565068" y="3082237"/>
            <a:ext cx="3390483" cy="31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5173F1"/>
                </a:solidFill>
                <a:latin typeface="Metropolis Light" panose="00000500000000000000" pitchFamily="50" charset="0"/>
              </a:rPr>
              <a:t>Semantic Segmentation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1C494F-6CF4-4256-8D1B-717E62E8563E}"/>
              </a:ext>
            </a:extLst>
          </p:cNvPr>
          <p:cNvSpPr txBox="1">
            <a:spLocks/>
          </p:cNvSpPr>
          <p:nvPr/>
        </p:nvSpPr>
        <p:spPr>
          <a:xfrm>
            <a:off x="4358542" y="3071956"/>
            <a:ext cx="3390483" cy="31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5173F1"/>
                </a:solidFill>
                <a:latin typeface="Metropolis Light" panose="00000500000000000000" pitchFamily="50" charset="0"/>
              </a:rPr>
              <a:t>Object Detection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D7D42D-B69B-486E-89E9-CE55E24CA5CA}"/>
              </a:ext>
            </a:extLst>
          </p:cNvPr>
          <p:cNvSpPr txBox="1">
            <a:spLocks/>
          </p:cNvSpPr>
          <p:nvPr/>
        </p:nvSpPr>
        <p:spPr>
          <a:xfrm>
            <a:off x="8152016" y="3071956"/>
            <a:ext cx="3390483" cy="31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5173F1"/>
                </a:solidFill>
                <a:latin typeface="Metropolis Light" panose="00000500000000000000" pitchFamily="50" charset="0"/>
              </a:rPr>
              <a:t>Instance Segmentation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D09549-C065-4E29-AA12-EA7BF3BE66EC}"/>
              </a:ext>
            </a:extLst>
          </p:cNvPr>
          <p:cNvSpPr/>
          <p:nvPr/>
        </p:nvSpPr>
        <p:spPr>
          <a:xfrm>
            <a:off x="0" y="948144"/>
            <a:ext cx="565068" cy="549147"/>
          </a:xfrm>
          <a:prstGeom prst="rect">
            <a:avLst/>
          </a:prstGeom>
          <a:solidFill>
            <a:srgbClr val="517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B821-DC77-4C78-B3CB-55E3B243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95" y="864556"/>
            <a:ext cx="9257886" cy="5430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5173F1"/>
                </a:solidFill>
                <a:latin typeface="Metropolis Black" panose="00000A00000000000000" pitchFamily="50" charset="0"/>
              </a:rPr>
              <a:t>RCNN Family for Object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B4549-8EB7-489F-A713-AFC5FD0E7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95" y="2303813"/>
            <a:ext cx="11471565" cy="40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0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327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Metropolis</vt:lpstr>
      <vt:lpstr>Metropolis Black</vt:lpstr>
      <vt:lpstr>Metropolis Light</vt:lpstr>
      <vt:lpstr>Metropolis Medium</vt:lpstr>
      <vt:lpstr>Metropolis Semi Bold</vt:lpstr>
      <vt:lpstr>Metropolis Thin</vt:lpstr>
      <vt:lpstr>Office Theme</vt:lpstr>
      <vt:lpstr>Sharing Session</vt:lpstr>
      <vt:lpstr>Agenda:</vt:lpstr>
      <vt:lpstr>In fact...</vt:lpstr>
      <vt:lpstr>In fact...</vt:lpstr>
      <vt:lpstr>Understanding  the objectives is essential to solving the problems</vt:lpstr>
      <vt:lpstr>Problems in Computer Vision Image Recognition</vt:lpstr>
      <vt:lpstr>Instance-aware Semantic Segmentation</vt:lpstr>
      <vt:lpstr>The differences</vt:lpstr>
      <vt:lpstr>RCNN Family for Object Detection</vt:lpstr>
      <vt:lpstr>Mask R-CNN</vt:lpstr>
      <vt:lpstr>Faster R-CNN vs Mask R-CNN</vt:lpstr>
      <vt:lpstr>Mask R-CNN Architecture</vt:lpstr>
      <vt:lpstr>Mask R-CNN Implementation</vt:lpstr>
      <vt:lpstr>Mask R-CNN Implementation using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Benedictus Aryo</dc:creator>
  <cp:lastModifiedBy>Benedictus Aryo</cp:lastModifiedBy>
  <cp:revision>33</cp:revision>
  <dcterms:created xsi:type="dcterms:W3CDTF">2020-07-05T07:48:31Z</dcterms:created>
  <dcterms:modified xsi:type="dcterms:W3CDTF">2020-07-08T15:43:51Z</dcterms:modified>
</cp:coreProperties>
</file>